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263" r:id="rId4"/>
    <p:sldId id="258" r:id="rId5"/>
    <p:sldId id="264" r:id="rId6"/>
    <p:sldId id="265" r:id="rId7"/>
    <p:sldId id="266" r:id="rId8"/>
    <p:sldId id="267" r:id="rId9"/>
    <p:sldId id="268" r:id="rId10"/>
    <p:sldId id="269" r:id="rId11"/>
    <p:sldId id="270" r:id="rId12"/>
    <p:sldId id="271" r:id="rId13"/>
    <p:sldId id="259" r:id="rId14"/>
    <p:sldId id="260" r:id="rId15"/>
    <p:sldId id="261" r:id="rId16"/>
    <p:sldId id="262" r:id="rId17"/>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Consolas" panose="020B0609020204030204" pitchFamily="49" charset="0"/>
      <p:regular r:id="rId23"/>
      <p:bold r:id="rId24"/>
      <p:italic r:id="rId25"/>
      <p:boldItalic r:id="rId26"/>
    </p:embeddedFont>
    <p:embeddedFont>
      <p:font typeface="EB Garamond" panose="00000500000000000000" pitchFamily="2" charset="0"/>
      <p:regular r:id="rId27"/>
      <p:bold r:id="rId28"/>
      <p:italic r:id="rId29"/>
      <p:boldItalic r:id="rId30"/>
    </p:embeddedFont>
    <p:embeddedFont>
      <p:font typeface="EB Garamond Medium" panose="00000600000000000000" pitchFamily="2" charset="0"/>
      <p:regular r:id="rId31"/>
      <p:bold r:id="rId32"/>
      <p:italic r:id="rId33"/>
      <p:boldItalic r:id="rId34"/>
    </p:embeddedFont>
    <p:embeddedFont>
      <p:font typeface="EB Garamond SemiBold" panose="00000700000000000000" pitchFamily="2" charset="0"/>
      <p:regular r:id="rId35"/>
      <p:bold r:id="rId36"/>
      <p:italic r:id="rId37"/>
      <p:boldItalic r:id="rId38"/>
    </p:embeddedFont>
    <p:embeddedFont>
      <p:font typeface="Public Sans"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3" roundtripDataSignature="AMtx7mgnlgoPnLGSEwSL3/sPzrxjYOv1G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5DB1FD-6078-41F0-A226-9138D3124F42}">
  <a:tblStyle styleId="{B75DB1FD-6078-41F0-A226-9138D3124F42}"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418" y="96"/>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theme" Target="theme/theme1.xml"/><Relationship Id="rId20" Type="http://schemas.openxmlformats.org/officeDocument/2006/relationships/font" Target="fonts/font2.fntdata"/><Relationship Id="rId41" Type="http://schemas.openxmlformats.org/officeDocument/2006/relationships/font" Target="fonts/font23.fntdata"/></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39.png>
</file>

<file path=ppt/media/image4.png>
</file>

<file path=ppt/media/image40.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81103515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82510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2494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056479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2139dc51b5f_0_1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3" name="Google Shape;1863;g2139dc51b5f_0_1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3" name="Google Shape;1883;p21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57745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1688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24181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810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813319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2139dc51b5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2139dc51b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897225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69"/>
        <p:cNvGrpSpPr/>
        <p:nvPr/>
      </p:nvGrpSpPr>
      <p:grpSpPr>
        <a:xfrm>
          <a:off x="0" y="0"/>
          <a:ext cx="0" cy="0"/>
          <a:chOff x="0" y="0"/>
          <a:chExt cx="0" cy="0"/>
        </a:xfrm>
      </p:grpSpPr>
      <p:pic>
        <p:nvPicPr>
          <p:cNvPr id="70" name="Google Shape;70;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71" name="Google Shape;71;p222"/>
          <p:cNvSpPr>
            <a:spLocks noGrp="1"/>
          </p:cNvSpPr>
          <p:nvPr>
            <p:ph type="pic" idx="2"/>
          </p:nvPr>
        </p:nvSpPr>
        <p:spPr>
          <a:xfrm>
            <a:off x="4983850" y="776920"/>
            <a:ext cx="4160150" cy="4050508"/>
          </a:xfrm>
          <a:prstGeom prst="rect">
            <a:avLst/>
          </a:prstGeom>
          <a:noFill/>
          <a:ln>
            <a:noFill/>
          </a:ln>
        </p:spPr>
      </p:sp>
      <p:sp>
        <p:nvSpPr>
          <p:cNvPr id="72" name="Google Shape;72;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3" name="Google Shape;73;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 name="Google Shape;74;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75"/>
        <p:cNvGrpSpPr/>
        <p:nvPr/>
      </p:nvGrpSpPr>
      <p:grpSpPr>
        <a:xfrm>
          <a:off x="0" y="0"/>
          <a:ext cx="0" cy="0"/>
          <a:chOff x="0" y="0"/>
          <a:chExt cx="0" cy="0"/>
        </a:xfrm>
      </p:grpSpPr>
      <p:grpSp>
        <p:nvGrpSpPr>
          <p:cNvPr id="76" name="Google Shape;76;p223"/>
          <p:cNvGrpSpPr/>
          <p:nvPr/>
        </p:nvGrpSpPr>
        <p:grpSpPr>
          <a:xfrm>
            <a:off x="0" y="1"/>
            <a:ext cx="9143999" cy="5143499"/>
            <a:chOff x="0" y="1"/>
            <a:chExt cx="9144000" cy="5143500"/>
          </a:xfrm>
        </p:grpSpPr>
        <p:sp>
          <p:nvSpPr>
            <p:cNvPr id="77" name="Google Shape;77;p223"/>
            <p:cNvSpPr/>
            <p:nvPr/>
          </p:nvSpPr>
          <p:spPr>
            <a:xfrm>
              <a:off x="0" y="1"/>
              <a:ext cx="9144000" cy="5143500"/>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78" name="Google Shape;78;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79" name="Google Shape;79;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80" name="Google Shape;80;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 name="Google Shape;81;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 name="Google Shape;82;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50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83"/>
        <p:cNvGrpSpPr/>
        <p:nvPr/>
      </p:nvGrpSpPr>
      <p:grpSpPr>
        <a:xfrm>
          <a:off x="0" y="0"/>
          <a:ext cx="0" cy="0"/>
          <a:chOff x="0" y="0"/>
          <a:chExt cx="0" cy="0"/>
        </a:xfrm>
      </p:grpSpPr>
      <p:sp>
        <p:nvSpPr>
          <p:cNvPr id="84" name="Google Shape;84;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5" name="Google Shape;85;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6" name="Google Shape;86;p224"/>
          <p:cNvSpPr>
            <a:spLocks noGrp="1"/>
          </p:cNvSpPr>
          <p:nvPr>
            <p:ph type="pic" idx="2"/>
          </p:nvPr>
        </p:nvSpPr>
        <p:spPr>
          <a:xfrm>
            <a:off x="4734046" y="638171"/>
            <a:ext cx="4417249" cy="4030832"/>
          </a:xfrm>
          <a:prstGeom prst="rect">
            <a:avLst/>
          </a:prstGeom>
          <a:noFill/>
          <a:ln>
            <a:noFill/>
          </a:ln>
        </p:spPr>
      </p:sp>
      <p:sp>
        <p:nvSpPr>
          <p:cNvPr id="87" name="Google Shape;87;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8" name="Google Shape;88;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9" name="Google Shape;89;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 name="Google Shape;90;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91"/>
        <p:cNvGrpSpPr/>
        <p:nvPr/>
      </p:nvGrpSpPr>
      <p:grpSpPr>
        <a:xfrm>
          <a:off x="0" y="0"/>
          <a:ext cx="0" cy="0"/>
          <a:chOff x="0" y="0"/>
          <a:chExt cx="0" cy="0"/>
        </a:xfrm>
      </p:grpSpPr>
      <p:sp>
        <p:nvSpPr>
          <p:cNvPr id="92" name="Google Shape;92;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3" name="Google Shape;93;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4" name="Google Shape;94;p225"/>
          <p:cNvSpPr>
            <a:spLocks noGrp="1"/>
          </p:cNvSpPr>
          <p:nvPr>
            <p:ph type="pic" idx="2"/>
          </p:nvPr>
        </p:nvSpPr>
        <p:spPr>
          <a:xfrm>
            <a:off x="4734046" y="638171"/>
            <a:ext cx="4417249" cy="4030832"/>
          </a:xfrm>
          <a:prstGeom prst="rect">
            <a:avLst/>
          </a:prstGeom>
          <a:noFill/>
          <a:ln>
            <a:noFill/>
          </a:ln>
        </p:spPr>
      </p:sp>
      <p:sp>
        <p:nvSpPr>
          <p:cNvPr id="95" name="Google Shape;95;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6" name="Google Shape;96;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7" name="Google Shape;97;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99"/>
        <p:cNvGrpSpPr/>
        <p:nvPr/>
      </p:nvGrpSpPr>
      <p:grpSpPr>
        <a:xfrm>
          <a:off x="0" y="0"/>
          <a:ext cx="0" cy="0"/>
          <a:chOff x="0" y="0"/>
          <a:chExt cx="0" cy="0"/>
        </a:xfrm>
      </p:grpSpPr>
      <p:sp>
        <p:nvSpPr>
          <p:cNvPr id="100" name="Google Shape;100;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1" name="Google Shape;101;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2" name="Google Shape;102;p226"/>
          <p:cNvSpPr>
            <a:spLocks noGrp="1"/>
          </p:cNvSpPr>
          <p:nvPr>
            <p:ph type="pic" idx="2"/>
          </p:nvPr>
        </p:nvSpPr>
        <p:spPr>
          <a:xfrm>
            <a:off x="4734046" y="638171"/>
            <a:ext cx="4417249" cy="4030832"/>
          </a:xfrm>
          <a:prstGeom prst="rect">
            <a:avLst/>
          </a:prstGeom>
          <a:noFill/>
          <a:ln>
            <a:noFill/>
          </a:ln>
        </p:spPr>
      </p:sp>
      <p:sp>
        <p:nvSpPr>
          <p:cNvPr id="103" name="Google Shape;103;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4" name="Google Shape;104;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05" name="Google Shape;105;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07"/>
        <p:cNvGrpSpPr/>
        <p:nvPr/>
      </p:nvGrpSpPr>
      <p:grpSpPr>
        <a:xfrm>
          <a:off x="0" y="0"/>
          <a:ext cx="0" cy="0"/>
          <a:chOff x="0" y="0"/>
          <a:chExt cx="0" cy="0"/>
        </a:xfrm>
      </p:grpSpPr>
      <p:pic>
        <p:nvPicPr>
          <p:cNvPr id="108" name="Google Shape;108;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9" name="Google Shape;109;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 name="Google Shape;110;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 name="Google Shape;111;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12"/>
        <p:cNvGrpSpPr/>
        <p:nvPr/>
      </p:nvGrpSpPr>
      <p:grpSpPr>
        <a:xfrm>
          <a:off x="0" y="0"/>
          <a:ext cx="0" cy="0"/>
          <a:chOff x="0" y="0"/>
          <a:chExt cx="0" cy="0"/>
        </a:xfrm>
      </p:grpSpPr>
      <p:pic>
        <p:nvPicPr>
          <p:cNvPr id="113" name="Google Shape;113;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4" name="Google Shape;114;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 name="Google Shape;115;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 name="Google Shape;116;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17" name="Google Shape;117;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8" name="Google Shape;118;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19" name="Google Shape;119;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20"/>
        <p:cNvGrpSpPr/>
        <p:nvPr/>
      </p:nvGrpSpPr>
      <p:grpSpPr>
        <a:xfrm>
          <a:off x="0" y="0"/>
          <a:ext cx="0" cy="0"/>
          <a:chOff x="0" y="0"/>
          <a:chExt cx="0" cy="0"/>
        </a:xfrm>
      </p:grpSpPr>
      <p:pic>
        <p:nvPicPr>
          <p:cNvPr id="121" name="Google Shape;121;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2" name="Google Shape;122;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 name="Google Shape;123;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 name="Google Shape;124;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25" name="Google Shape;125;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6" name="Google Shape;126;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27" name="Google Shape;127;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28"/>
        <p:cNvGrpSpPr/>
        <p:nvPr/>
      </p:nvGrpSpPr>
      <p:grpSpPr>
        <a:xfrm>
          <a:off x="0" y="0"/>
          <a:ext cx="0" cy="0"/>
          <a:chOff x="0" y="0"/>
          <a:chExt cx="0" cy="0"/>
        </a:xfrm>
      </p:grpSpPr>
      <p:pic>
        <p:nvPicPr>
          <p:cNvPr id="129" name="Google Shape;129;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0" name="Google Shape;130;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1" name="Google Shape;131;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 name="Google Shape;132;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3" name="Google Shape;133;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4" name="Google Shape;134;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35" name="Google Shape;135;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36"/>
        <p:cNvGrpSpPr/>
        <p:nvPr/>
      </p:nvGrpSpPr>
      <p:grpSpPr>
        <a:xfrm>
          <a:off x="0" y="0"/>
          <a:ext cx="0" cy="0"/>
          <a:chOff x="0" y="0"/>
          <a:chExt cx="0" cy="0"/>
        </a:xfrm>
      </p:grpSpPr>
      <p:pic>
        <p:nvPicPr>
          <p:cNvPr id="137" name="Google Shape;137;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8" name="Google Shape;138;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9" name="Google Shape;139;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0" name="Google Shape;140;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1" name="Google Shape;141;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2" name="Google Shape;142;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43" name="Google Shape;143;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44"/>
        <p:cNvGrpSpPr/>
        <p:nvPr/>
      </p:nvGrpSpPr>
      <p:grpSpPr>
        <a:xfrm>
          <a:off x="0" y="0"/>
          <a:ext cx="0" cy="0"/>
          <a:chOff x="0" y="0"/>
          <a:chExt cx="0" cy="0"/>
        </a:xfrm>
      </p:grpSpPr>
      <p:pic>
        <p:nvPicPr>
          <p:cNvPr id="145" name="Google Shape;145;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6" name="Google Shape;146;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7" name="Google Shape;147;p232"/>
          <p:cNvSpPr>
            <a:spLocks noGrp="1"/>
          </p:cNvSpPr>
          <p:nvPr>
            <p:ph type="pic" idx="2"/>
          </p:nvPr>
        </p:nvSpPr>
        <p:spPr>
          <a:xfrm>
            <a:off x="0" y="667604"/>
            <a:ext cx="4201610" cy="3970337"/>
          </a:xfrm>
          <a:prstGeom prst="rect">
            <a:avLst/>
          </a:prstGeom>
          <a:noFill/>
          <a:ln>
            <a:noFill/>
          </a:ln>
        </p:spPr>
      </p:sp>
      <p:sp>
        <p:nvSpPr>
          <p:cNvPr id="148" name="Google Shape;148;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9" name="Google Shape;149;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0" name="Google Shape;150;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51"/>
        <p:cNvGrpSpPr/>
        <p:nvPr/>
      </p:nvGrpSpPr>
      <p:grpSpPr>
        <a:xfrm>
          <a:off x="0" y="0"/>
          <a:ext cx="0" cy="0"/>
          <a:chOff x="0" y="0"/>
          <a:chExt cx="0" cy="0"/>
        </a:xfrm>
      </p:grpSpPr>
      <p:pic>
        <p:nvPicPr>
          <p:cNvPr id="152" name="Google Shape;152;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3" name="Google Shape;153;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54" name="Google Shape;154;p233"/>
          <p:cNvSpPr>
            <a:spLocks noGrp="1"/>
          </p:cNvSpPr>
          <p:nvPr>
            <p:ph type="pic" idx="2"/>
          </p:nvPr>
        </p:nvSpPr>
        <p:spPr>
          <a:xfrm>
            <a:off x="0" y="667604"/>
            <a:ext cx="4201610" cy="3970337"/>
          </a:xfrm>
          <a:prstGeom prst="rect">
            <a:avLst/>
          </a:prstGeom>
          <a:noFill/>
          <a:ln>
            <a:noFill/>
          </a:ln>
        </p:spPr>
      </p:sp>
      <p:sp>
        <p:nvSpPr>
          <p:cNvPr id="155" name="Google Shape;155;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56" name="Google Shape;156;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57" name="Google Shape;157;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58"/>
        <p:cNvGrpSpPr/>
        <p:nvPr/>
      </p:nvGrpSpPr>
      <p:grpSpPr>
        <a:xfrm>
          <a:off x="0" y="0"/>
          <a:ext cx="0" cy="0"/>
          <a:chOff x="0" y="0"/>
          <a:chExt cx="0" cy="0"/>
        </a:xfrm>
      </p:grpSpPr>
      <p:sp>
        <p:nvSpPr>
          <p:cNvPr id="159" name="Google Shape;159;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0" name="Google Shape;160;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4"/>
          <p:cNvSpPr>
            <a:spLocks noGrp="1"/>
          </p:cNvSpPr>
          <p:nvPr>
            <p:ph type="pic" idx="2"/>
          </p:nvPr>
        </p:nvSpPr>
        <p:spPr>
          <a:xfrm>
            <a:off x="1" y="0"/>
            <a:ext cx="4572000" cy="5143494"/>
          </a:xfrm>
          <a:prstGeom prst="rect">
            <a:avLst/>
          </a:prstGeom>
          <a:noFill/>
          <a:ln>
            <a:noFill/>
          </a:ln>
        </p:spPr>
      </p:sp>
      <p:sp>
        <p:nvSpPr>
          <p:cNvPr id="162" name="Google Shape;162;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 name="Google Shape;163;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4" name="Google Shape;164;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 name="Google Shape;165;p234"/>
          <p:cNvSpPr>
            <a:spLocks noGrp="1"/>
          </p:cNvSpPr>
          <p:nvPr>
            <p:ph type="pic" idx="3"/>
          </p:nvPr>
        </p:nvSpPr>
        <p:spPr>
          <a:xfrm>
            <a:off x="4408678" y="1539292"/>
            <a:ext cx="318677" cy="318677"/>
          </a:xfrm>
          <a:prstGeom prst="rect">
            <a:avLst/>
          </a:prstGeom>
          <a:noFill/>
          <a:ln>
            <a:noFill/>
          </a:ln>
        </p:spPr>
      </p:sp>
      <p:sp>
        <p:nvSpPr>
          <p:cNvPr id="166" name="Google Shape;166;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 name="Google Shape;167;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8" name="Google Shape;168;p234"/>
          <p:cNvSpPr>
            <a:spLocks noGrp="1"/>
          </p:cNvSpPr>
          <p:nvPr>
            <p:ph type="pic" idx="4"/>
          </p:nvPr>
        </p:nvSpPr>
        <p:spPr>
          <a:xfrm>
            <a:off x="4408678" y="3122801"/>
            <a:ext cx="318677" cy="318677"/>
          </a:xfrm>
          <a:prstGeom prst="rect">
            <a:avLst/>
          </a:prstGeom>
          <a:noFill/>
          <a:ln>
            <a:noFill/>
          </a:ln>
        </p:spPr>
      </p:sp>
      <p:sp>
        <p:nvSpPr>
          <p:cNvPr id="169" name="Google Shape;169;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70"/>
        <p:cNvGrpSpPr/>
        <p:nvPr/>
      </p:nvGrpSpPr>
      <p:grpSpPr>
        <a:xfrm>
          <a:off x="0" y="0"/>
          <a:ext cx="0" cy="0"/>
          <a:chOff x="0" y="0"/>
          <a:chExt cx="0" cy="0"/>
        </a:xfrm>
      </p:grpSpPr>
      <p:sp>
        <p:nvSpPr>
          <p:cNvPr id="171" name="Google Shape;171;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2" name="Google Shape;172;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5"/>
          <p:cNvSpPr>
            <a:spLocks noGrp="1"/>
          </p:cNvSpPr>
          <p:nvPr>
            <p:ph type="pic" idx="2"/>
          </p:nvPr>
        </p:nvSpPr>
        <p:spPr>
          <a:xfrm>
            <a:off x="1" y="0"/>
            <a:ext cx="4572000" cy="5143494"/>
          </a:xfrm>
          <a:prstGeom prst="rect">
            <a:avLst/>
          </a:prstGeom>
          <a:noFill/>
          <a:ln>
            <a:noFill/>
          </a:ln>
        </p:spPr>
      </p:sp>
      <p:sp>
        <p:nvSpPr>
          <p:cNvPr id="174" name="Google Shape;174;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5" name="Google Shape;175;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6" name="Google Shape;176;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77" name="Google Shape;177;p235"/>
          <p:cNvSpPr>
            <a:spLocks noGrp="1"/>
          </p:cNvSpPr>
          <p:nvPr>
            <p:ph type="pic" idx="3"/>
          </p:nvPr>
        </p:nvSpPr>
        <p:spPr>
          <a:xfrm>
            <a:off x="4408678" y="1539292"/>
            <a:ext cx="318677" cy="318677"/>
          </a:xfrm>
          <a:prstGeom prst="rect">
            <a:avLst/>
          </a:prstGeom>
          <a:noFill/>
          <a:ln>
            <a:noFill/>
          </a:ln>
        </p:spPr>
      </p:sp>
      <p:sp>
        <p:nvSpPr>
          <p:cNvPr id="178" name="Google Shape;178;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0" name="Google Shape;180;p235"/>
          <p:cNvSpPr>
            <a:spLocks noGrp="1"/>
          </p:cNvSpPr>
          <p:nvPr>
            <p:ph type="pic" idx="4"/>
          </p:nvPr>
        </p:nvSpPr>
        <p:spPr>
          <a:xfrm>
            <a:off x="4408678" y="3122801"/>
            <a:ext cx="318677" cy="318677"/>
          </a:xfrm>
          <a:prstGeom prst="rect">
            <a:avLst/>
          </a:prstGeom>
          <a:noFill/>
          <a:ln>
            <a:noFill/>
          </a:ln>
        </p:spPr>
      </p:sp>
      <p:sp>
        <p:nvSpPr>
          <p:cNvPr id="181" name="Google Shape;181;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82"/>
        <p:cNvGrpSpPr/>
        <p:nvPr/>
      </p:nvGrpSpPr>
      <p:grpSpPr>
        <a:xfrm>
          <a:off x="0" y="0"/>
          <a:ext cx="0" cy="0"/>
          <a:chOff x="0" y="0"/>
          <a:chExt cx="0" cy="0"/>
        </a:xfrm>
      </p:grpSpPr>
      <p:pic>
        <p:nvPicPr>
          <p:cNvPr id="183" name="Google Shape;183;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84" name="Google Shape;184;p236"/>
          <p:cNvGrpSpPr/>
          <p:nvPr/>
        </p:nvGrpSpPr>
        <p:grpSpPr>
          <a:xfrm>
            <a:off x="4107305" y="941707"/>
            <a:ext cx="284686" cy="3999388"/>
            <a:chOff x="4107305" y="941707"/>
            <a:chExt cx="284686" cy="3999388"/>
          </a:xfrm>
        </p:grpSpPr>
        <p:sp>
          <p:nvSpPr>
            <p:cNvPr id="185" name="Google Shape;185;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6" name="Google Shape;186;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7" name="Google Shape;187;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88" name="Google Shape;188;p236"/>
          <p:cNvSpPr>
            <a:spLocks noGrp="1"/>
          </p:cNvSpPr>
          <p:nvPr>
            <p:ph type="pic" idx="2"/>
          </p:nvPr>
        </p:nvSpPr>
        <p:spPr>
          <a:xfrm>
            <a:off x="219360" y="856040"/>
            <a:ext cx="3958630" cy="4287460"/>
          </a:xfrm>
          <a:prstGeom prst="rect">
            <a:avLst/>
          </a:prstGeom>
          <a:noFill/>
          <a:ln>
            <a:noFill/>
          </a:ln>
        </p:spPr>
      </p:sp>
      <p:sp>
        <p:nvSpPr>
          <p:cNvPr id="189" name="Google Shape;189;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92"/>
        <p:cNvGrpSpPr/>
        <p:nvPr/>
      </p:nvGrpSpPr>
      <p:grpSpPr>
        <a:xfrm>
          <a:off x="0" y="0"/>
          <a:ext cx="0" cy="0"/>
          <a:chOff x="0" y="0"/>
          <a:chExt cx="0" cy="0"/>
        </a:xfrm>
      </p:grpSpPr>
      <p:pic>
        <p:nvPicPr>
          <p:cNvPr id="193" name="Google Shape;193;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4" name="Google Shape;194;p237"/>
          <p:cNvSpPr>
            <a:spLocks noGrp="1"/>
          </p:cNvSpPr>
          <p:nvPr>
            <p:ph type="pic" idx="2"/>
          </p:nvPr>
        </p:nvSpPr>
        <p:spPr>
          <a:xfrm>
            <a:off x="4572000" y="0"/>
            <a:ext cx="4571990" cy="5143494"/>
          </a:xfrm>
          <a:prstGeom prst="rect">
            <a:avLst/>
          </a:prstGeom>
          <a:noFill/>
          <a:ln>
            <a:noFill/>
          </a:ln>
        </p:spPr>
      </p:sp>
      <p:sp>
        <p:nvSpPr>
          <p:cNvPr id="195" name="Google Shape;195;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97" name="Google Shape;197;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8" name="Google Shape;198;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99"/>
        <p:cNvGrpSpPr/>
        <p:nvPr/>
      </p:nvGrpSpPr>
      <p:grpSpPr>
        <a:xfrm>
          <a:off x="0" y="0"/>
          <a:ext cx="0" cy="0"/>
          <a:chOff x="0" y="0"/>
          <a:chExt cx="0" cy="0"/>
        </a:xfrm>
      </p:grpSpPr>
      <p:pic>
        <p:nvPicPr>
          <p:cNvPr id="200" name="Google Shape;200;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1" name="Google Shape;201;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2" name="Google Shape;202;p238"/>
          <p:cNvSpPr>
            <a:spLocks noGrp="1"/>
          </p:cNvSpPr>
          <p:nvPr>
            <p:ph type="pic" idx="2"/>
          </p:nvPr>
        </p:nvSpPr>
        <p:spPr>
          <a:xfrm>
            <a:off x="219360" y="856040"/>
            <a:ext cx="3958630" cy="4287460"/>
          </a:xfrm>
          <a:prstGeom prst="rect">
            <a:avLst/>
          </a:prstGeom>
          <a:noFill/>
          <a:ln>
            <a:noFill/>
          </a:ln>
        </p:spPr>
      </p:sp>
      <p:sp>
        <p:nvSpPr>
          <p:cNvPr id="203" name="Google Shape;203;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4" name="Google Shape;204;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5" name="Google Shape;205;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06"/>
        <p:cNvGrpSpPr/>
        <p:nvPr/>
      </p:nvGrpSpPr>
      <p:grpSpPr>
        <a:xfrm>
          <a:off x="0" y="0"/>
          <a:ext cx="0" cy="0"/>
          <a:chOff x="0" y="0"/>
          <a:chExt cx="0" cy="0"/>
        </a:xfrm>
      </p:grpSpPr>
      <p:pic>
        <p:nvPicPr>
          <p:cNvPr id="207" name="Google Shape;207;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08" name="Google Shape;208;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9" name="Google Shape;209;p239"/>
          <p:cNvSpPr>
            <a:spLocks noGrp="1"/>
          </p:cNvSpPr>
          <p:nvPr>
            <p:ph type="pic" idx="2"/>
          </p:nvPr>
        </p:nvSpPr>
        <p:spPr>
          <a:xfrm>
            <a:off x="235670" y="0"/>
            <a:ext cx="3582186" cy="5143494"/>
          </a:xfrm>
          <a:prstGeom prst="rect">
            <a:avLst/>
          </a:prstGeom>
          <a:noFill/>
          <a:ln>
            <a:noFill/>
          </a:ln>
        </p:spPr>
      </p:sp>
      <p:sp>
        <p:nvSpPr>
          <p:cNvPr id="210" name="Google Shape;210;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1" name="Google Shape;211;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12"/>
        <p:cNvGrpSpPr/>
        <p:nvPr/>
      </p:nvGrpSpPr>
      <p:grpSpPr>
        <a:xfrm>
          <a:off x="0" y="0"/>
          <a:ext cx="0" cy="0"/>
          <a:chOff x="0" y="0"/>
          <a:chExt cx="0" cy="0"/>
        </a:xfrm>
      </p:grpSpPr>
      <p:sp>
        <p:nvSpPr>
          <p:cNvPr id="213" name="Google Shape;213;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4" name="Google Shape;214;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6" name="Google Shape;216;p240"/>
          <p:cNvSpPr>
            <a:spLocks noGrp="1"/>
          </p:cNvSpPr>
          <p:nvPr>
            <p:ph type="pic" idx="2"/>
          </p:nvPr>
        </p:nvSpPr>
        <p:spPr>
          <a:xfrm>
            <a:off x="-1" y="0"/>
            <a:ext cx="5312965" cy="5143494"/>
          </a:xfrm>
          <a:prstGeom prst="rect">
            <a:avLst/>
          </a:prstGeom>
          <a:noFill/>
          <a:ln>
            <a:noFill/>
          </a:ln>
        </p:spPr>
      </p:sp>
      <p:sp>
        <p:nvSpPr>
          <p:cNvPr id="217" name="Google Shape;217;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8" name="Google Shape;218;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19"/>
        <p:cNvGrpSpPr/>
        <p:nvPr/>
      </p:nvGrpSpPr>
      <p:grpSpPr>
        <a:xfrm>
          <a:off x="0" y="0"/>
          <a:ext cx="0" cy="0"/>
          <a:chOff x="0" y="0"/>
          <a:chExt cx="0" cy="0"/>
        </a:xfrm>
      </p:grpSpPr>
      <p:sp>
        <p:nvSpPr>
          <p:cNvPr id="220" name="Google Shape;220;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21" name="Google Shape;221;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22" name="Google Shape;222;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23" name="Google Shape;223;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24" name="Google Shape;224;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5" name="Google Shape;225;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6" name="Google Shape;226;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27"/>
        <p:cNvGrpSpPr/>
        <p:nvPr/>
      </p:nvGrpSpPr>
      <p:grpSpPr>
        <a:xfrm>
          <a:off x="0" y="0"/>
          <a:ext cx="0" cy="0"/>
          <a:chOff x="0" y="0"/>
          <a:chExt cx="0" cy="0"/>
        </a:xfrm>
      </p:grpSpPr>
      <p:grpSp>
        <p:nvGrpSpPr>
          <p:cNvPr id="228" name="Google Shape;228;p242"/>
          <p:cNvGrpSpPr/>
          <p:nvPr/>
        </p:nvGrpSpPr>
        <p:grpSpPr>
          <a:xfrm>
            <a:off x="2494464" y="494214"/>
            <a:ext cx="4155074" cy="4155073"/>
            <a:chOff x="2119794" y="-36836"/>
            <a:chExt cx="5217173" cy="5217173"/>
          </a:xfrm>
        </p:grpSpPr>
        <p:sp>
          <p:nvSpPr>
            <p:cNvPr id="229" name="Google Shape;229;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31" name="Google Shape;231;p242"/>
            <p:cNvGrpSpPr/>
            <p:nvPr/>
          </p:nvGrpSpPr>
          <p:grpSpPr>
            <a:xfrm>
              <a:off x="2119794" y="-36836"/>
              <a:ext cx="5217173" cy="5217173"/>
              <a:chOff x="2334961" y="334711"/>
              <a:chExt cx="4626477" cy="4626477"/>
            </a:xfrm>
          </p:grpSpPr>
          <p:grpSp>
            <p:nvGrpSpPr>
              <p:cNvPr id="232" name="Google Shape;232;p242"/>
              <p:cNvGrpSpPr/>
              <p:nvPr/>
            </p:nvGrpSpPr>
            <p:grpSpPr>
              <a:xfrm>
                <a:off x="2334961" y="334711"/>
                <a:ext cx="4626477" cy="4626477"/>
                <a:chOff x="2334961" y="334711"/>
                <a:chExt cx="4626477" cy="4626477"/>
              </a:xfrm>
            </p:grpSpPr>
            <p:sp>
              <p:nvSpPr>
                <p:cNvPr id="233" name="Google Shape;233;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4" name="Google Shape;234;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35" name="Google Shape;235;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36" name="Google Shape;236;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37" name="Google Shape;237;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38" name="Google Shape;238;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39"/>
        <p:cNvGrpSpPr/>
        <p:nvPr/>
      </p:nvGrpSpPr>
      <p:grpSpPr>
        <a:xfrm>
          <a:off x="0" y="0"/>
          <a:ext cx="0" cy="0"/>
          <a:chOff x="0" y="0"/>
          <a:chExt cx="0" cy="0"/>
        </a:xfrm>
      </p:grpSpPr>
      <p:grpSp>
        <p:nvGrpSpPr>
          <p:cNvPr id="240" name="Google Shape;240;p243"/>
          <p:cNvGrpSpPr/>
          <p:nvPr/>
        </p:nvGrpSpPr>
        <p:grpSpPr>
          <a:xfrm>
            <a:off x="2494465" y="494214"/>
            <a:ext cx="4155072" cy="4155073"/>
            <a:chOff x="2119794" y="-36836"/>
            <a:chExt cx="5217173" cy="5217173"/>
          </a:xfrm>
        </p:grpSpPr>
        <p:sp>
          <p:nvSpPr>
            <p:cNvPr id="241" name="Google Shape;241;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2" name="Google Shape;242;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43" name="Google Shape;243;p243"/>
            <p:cNvGrpSpPr/>
            <p:nvPr/>
          </p:nvGrpSpPr>
          <p:grpSpPr>
            <a:xfrm>
              <a:off x="2119794" y="-36836"/>
              <a:ext cx="5217173" cy="5217173"/>
              <a:chOff x="2334961" y="334711"/>
              <a:chExt cx="4626477" cy="4626477"/>
            </a:xfrm>
          </p:grpSpPr>
          <p:grpSp>
            <p:nvGrpSpPr>
              <p:cNvPr id="244" name="Google Shape;244;p243"/>
              <p:cNvGrpSpPr/>
              <p:nvPr/>
            </p:nvGrpSpPr>
            <p:grpSpPr>
              <a:xfrm>
                <a:off x="2334961" y="334711"/>
                <a:ext cx="4626477" cy="4626477"/>
                <a:chOff x="2334961" y="334711"/>
                <a:chExt cx="4626477" cy="4626477"/>
              </a:xfrm>
            </p:grpSpPr>
            <p:sp>
              <p:nvSpPr>
                <p:cNvPr id="245" name="Google Shape;245;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6" name="Google Shape;246;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47" name="Google Shape;247;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8" name="Google Shape;248;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49" name="Google Shape;249;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50" name="Google Shape;250;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51"/>
        <p:cNvGrpSpPr/>
        <p:nvPr/>
      </p:nvGrpSpPr>
      <p:grpSpPr>
        <a:xfrm>
          <a:off x="0" y="0"/>
          <a:ext cx="0" cy="0"/>
          <a:chOff x="0" y="0"/>
          <a:chExt cx="0" cy="0"/>
        </a:xfrm>
      </p:grpSpPr>
      <p:pic>
        <p:nvPicPr>
          <p:cNvPr id="252" name="Google Shape;252;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53" name="Google Shape;253;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54"/>
        <p:cNvGrpSpPr/>
        <p:nvPr/>
      </p:nvGrpSpPr>
      <p:grpSpPr>
        <a:xfrm>
          <a:off x="0" y="0"/>
          <a:ext cx="0" cy="0"/>
          <a:chOff x="0" y="0"/>
          <a:chExt cx="0" cy="0"/>
        </a:xfrm>
      </p:grpSpPr>
      <p:pic>
        <p:nvPicPr>
          <p:cNvPr id="255" name="Google Shape;255;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56" name="Google Shape;256;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57"/>
        <p:cNvGrpSpPr/>
        <p:nvPr/>
      </p:nvGrpSpPr>
      <p:grpSpPr>
        <a:xfrm>
          <a:off x="0" y="0"/>
          <a:ext cx="0" cy="0"/>
          <a:chOff x="0" y="0"/>
          <a:chExt cx="0" cy="0"/>
        </a:xfrm>
      </p:grpSpPr>
      <p:pic>
        <p:nvPicPr>
          <p:cNvPr id="258" name="Google Shape;258;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59" name="Google Shape;259;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0" name="Google Shape;260;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61"/>
        <p:cNvGrpSpPr/>
        <p:nvPr/>
      </p:nvGrpSpPr>
      <p:grpSpPr>
        <a:xfrm>
          <a:off x="0" y="0"/>
          <a:ext cx="0" cy="0"/>
          <a:chOff x="0" y="0"/>
          <a:chExt cx="0" cy="0"/>
        </a:xfrm>
      </p:grpSpPr>
      <p:pic>
        <p:nvPicPr>
          <p:cNvPr id="262" name="Google Shape;262;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63" name="Google Shape;263;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4" name="Google Shape;264;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5" name="Google Shape;265;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66" name="Google Shape;266;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67" name="Google Shape;267;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68" name="Google Shape;268;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69" name="Google Shape;269;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0" name="Google Shape;270;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1" name="Google Shape;271;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2" name="Google Shape;272;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73"/>
        <p:cNvGrpSpPr/>
        <p:nvPr/>
      </p:nvGrpSpPr>
      <p:grpSpPr>
        <a:xfrm>
          <a:off x="0" y="0"/>
          <a:ext cx="0" cy="0"/>
          <a:chOff x="0" y="0"/>
          <a:chExt cx="0" cy="0"/>
        </a:xfrm>
      </p:grpSpPr>
      <p:pic>
        <p:nvPicPr>
          <p:cNvPr id="274" name="Google Shape;274;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75" name="Google Shape;275;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6" name="Google Shape;276;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77" name="Google Shape;277;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78" name="Google Shape;278;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79" name="Google Shape;279;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80" name="Google Shape;280;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81" name="Google Shape;281;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2" name="Google Shape;282;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3" name="Google Shape;283;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4" name="Google Shape;284;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85"/>
        <p:cNvGrpSpPr/>
        <p:nvPr/>
      </p:nvGrpSpPr>
      <p:grpSpPr>
        <a:xfrm>
          <a:off x="0" y="0"/>
          <a:ext cx="0" cy="0"/>
          <a:chOff x="0" y="0"/>
          <a:chExt cx="0" cy="0"/>
        </a:xfrm>
      </p:grpSpPr>
      <p:pic>
        <p:nvPicPr>
          <p:cNvPr id="286" name="Google Shape;286;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287" name="Google Shape;287;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88" name="Google Shape;288;p249"/>
          <p:cNvGrpSpPr/>
          <p:nvPr/>
        </p:nvGrpSpPr>
        <p:grpSpPr>
          <a:xfrm>
            <a:off x="2257341" y="1861278"/>
            <a:ext cx="560368" cy="825149"/>
            <a:chOff x="2257341" y="1871217"/>
            <a:chExt cx="560368" cy="825149"/>
          </a:xfrm>
        </p:grpSpPr>
        <p:sp>
          <p:nvSpPr>
            <p:cNvPr id="289" name="Google Shape;289;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90" name="Google Shape;290;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91" name="Google Shape;291;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92" name="Google Shape;292;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293" name="Google Shape;293;p249"/>
          <p:cNvGrpSpPr/>
          <p:nvPr/>
        </p:nvGrpSpPr>
        <p:grpSpPr>
          <a:xfrm>
            <a:off x="6326292" y="1861278"/>
            <a:ext cx="560368" cy="825149"/>
            <a:chOff x="6326292" y="1871217"/>
            <a:chExt cx="560368" cy="825149"/>
          </a:xfrm>
        </p:grpSpPr>
        <p:sp>
          <p:nvSpPr>
            <p:cNvPr id="294" name="Google Shape;294;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95" name="Google Shape;295;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296" name="Google Shape;296;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97" name="Google Shape;297;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98" name="Google Shape;298;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0" name="Google Shape;300;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1" name="Google Shape;301;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2" name="Google Shape;302;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3" name="Google Shape;303;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04"/>
        <p:cNvGrpSpPr/>
        <p:nvPr/>
      </p:nvGrpSpPr>
      <p:grpSpPr>
        <a:xfrm>
          <a:off x="0" y="0"/>
          <a:ext cx="0" cy="0"/>
          <a:chOff x="0" y="0"/>
          <a:chExt cx="0" cy="0"/>
        </a:xfrm>
      </p:grpSpPr>
      <p:pic>
        <p:nvPicPr>
          <p:cNvPr id="305" name="Google Shape;305;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06" name="Google Shape;306;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7" name="Google Shape;307;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8" name="Google Shape;308;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09" name="Google Shape;309;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0" name="Google Shape;310;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1" name="Google Shape;311;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12" name="Google Shape;312;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13" name="Google Shape;313;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4" name="Google Shape;314;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5" name="Google Shape;315;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16" name="Google Shape;316;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17" name="Google Shape;317;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8" name="Google Shape;318;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9" name="Google Shape;319;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20"/>
        <p:cNvGrpSpPr/>
        <p:nvPr/>
      </p:nvGrpSpPr>
      <p:grpSpPr>
        <a:xfrm>
          <a:off x="0" y="0"/>
          <a:ext cx="0" cy="0"/>
          <a:chOff x="0" y="0"/>
          <a:chExt cx="0" cy="0"/>
        </a:xfrm>
      </p:grpSpPr>
      <p:pic>
        <p:nvPicPr>
          <p:cNvPr id="321" name="Google Shape;321;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22" name="Google Shape;322;p251"/>
          <p:cNvGrpSpPr/>
          <p:nvPr/>
        </p:nvGrpSpPr>
        <p:grpSpPr>
          <a:xfrm>
            <a:off x="0" y="2399230"/>
            <a:ext cx="9144001" cy="2349751"/>
            <a:chOff x="0" y="2182920"/>
            <a:chExt cx="9144001" cy="2349751"/>
          </a:xfrm>
        </p:grpSpPr>
        <p:sp>
          <p:nvSpPr>
            <p:cNvPr id="323" name="Google Shape;323;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24" name="Google Shape;324;p251"/>
            <p:cNvGrpSpPr/>
            <p:nvPr/>
          </p:nvGrpSpPr>
          <p:grpSpPr>
            <a:xfrm>
              <a:off x="1229347" y="2182920"/>
              <a:ext cx="6685306" cy="1002265"/>
              <a:chOff x="976268" y="2064936"/>
              <a:chExt cx="6685306" cy="1002265"/>
            </a:xfrm>
          </p:grpSpPr>
          <p:sp>
            <p:nvSpPr>
              <p:cNvPr id="325" name="Google Shape;325;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6" name="Google Shape;326;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7" name="Google Shape;327;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28" name="Google Shape;328;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9" name="Google Shape;329;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0" name="Google Shape;330;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1" name="Google Shape;331;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2" name="Google Shape;332;p251"/>
          <p:cNvSpPr>
            <a:spLocks noGrp="1"/>
          </p:cNvSpPr>
          <p:nvPr>
            <p:ph type="pic" idx="5"/>
          </p:nvPr>
        </p:nvSpPr>
        <p:spPr>
          <a:xfrm>
            <a:off x="1460973" y="2631002"/>
            <a:ext cx="539010" cy="538720"/>
          </a:xfrm>
          <a:prstGeom prst="rect">
            <a:avLst/>
          </a:prstGeom>
          <a:noFill/>
          <a:ln>
            <a:noFill/>
          </a:ln>
        </p:spPr>
      </p:sp>
      <p:sp>
        <p:nvSpPr>
          <p:cNvPr id="333" name="Google Shape;333;p251"/>
          <p:cNvSpPr>
            <a:spLocks noGrp="1"/>
          </p:cNvSpPr>
          <p:nvPr>
            <p:ph type="pic" idx="6"/>
          </p:nvPr>
        </p:nvSpPr>
        <p:spPr>
          <a:xfrm>
            <a:off x="4302493" y="2631002"/>
            <a:ext cx="539010" cy="538720"/>
          </a:xfrm>
          <a:prstGeom prst="rect">
            <a:avLst/>
          </a:prstGeom>
          <a:noFill/>
          <a:ln>
            <a:noFill/>
          </a:ln>
        </p:spPr>
      </p:sp>
      <p:sp>
        <p:nvSpPr>
          <p:cNvPr id="334" name="Google Shape;334;p251"/>
          <p:cNvSpPr>
            <a:spLocks noGrp="1"/>
          </p:cNvSpPr>
          <p:nvPr>
            <p:ph type="pic" idx="7"/>
          </p:nvPr>
        </p:nvSpPr>
        <p:spPr>
          <a:xfrm>
            <a:off x="7144013" y="2631002"/>
            <a:ext cx="539010" cy="538720"/>
          </a:xfrm>
          <a:prstGeom prst="rect">
            <a:avLst/>
          </a:prstGeom>
          <a:noFill/>
          <a:ln>
            <a:noFill/>
          </a:ln>
        </p:spPr>
      </p:sp>
      <p:sp>
        <p:nvSpPr>
          <p:cNvPr id="335" name="Google Shape;335;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6" name="Google Shape;336;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26"/>
        <p:cNvGrpSpPr/>
        <p:nvPr/>
      </p:nvGrpSpPr>
      <p:grpSpPr>
        <a:xfrm>
          <a:off x="0" y="0"/>
          <a:ext cx="0" cy="0"/>
          <a:chOff x="0" y="0"/>
          <a:chExt cx="0" cy="0"/>
        </a:xfrm>
      </p:grpSpPr>
      <p:sp>
        <p:nvSpPr>
          <p:cNvPr id="27" name="Google Shape;27;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28" name="Google Shape;28;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9" name="Google Shape;29;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30" name="Google Shape;30;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31" name="Google Shape;31;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32" name="Google Shape;32;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3" name="Google Shape;33;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4" name="Google Shape;34;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35" name="Google Shape;35;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36" name="Google Shape;36;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37"/>
        <p:cNvGrpSpPr/>
        <p:nvPr/>
      </p:nvGrpSpPr>
      <p:grpSpPr>
        <a:xfrm>
          <a:off x="0" y="0"/>
          <a:ext cx="0" cy="0"/>
          <a:chOff x="0" y="0"/>
          <a:chExt cx="0" cy="0"/>
        </a:xfrm>
      </p:grpSpPr>
      <p:pic>
        <p:nvPicPr>
          <p:cNvPr id="338" name="Google Shape;338;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39" name="Google Shape;339;p252"/>
          <p:cNvGrpSpPr/>
          <p:nvPr/>
        </p:nvGrpSpPr>
        <p:grpSpPr>
          <a:xfrm>
            <a:off x="0" y="2399230"/>
            <a:ext cx="9144001" cy="2349751"/>
            <a:chOff x="0" y="2182920"/>
            <a:chExt cx="9144001" cy="2349751"/>
          </a:xfrm>
        </p:grpSpPr>
        <p:sp>
          <p:nvSpPr>
            <p:cNvPr id="340" name="Google Shape;340;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1" name="Google Shape;341;p252"/>
            <p:cNvGrpSpPr/>
            <p:nvPr/>
          </p:nvGrpSpPr>
          <p:grpSpPr>
            <a:xfrm>
              <a:off x="1229347" y="2182920"/>
              <a:ext cx="6685306" cy="1002265"/>
              <a:chOff x="976268" y="2064936"/>
              <a:chExt cx="6685306" cy="1002265"/>
            </a:xfrm>
          </p:grpSpPr>
          <p:sp>
            <p:nvSpPr>
              <p:cNvPr id="342" name="Google Shape;342;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3" name="Google Shape;343;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4" name="Google Shape;344;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45" name="Google Shape;345;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6" name="Google Shape;346;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7" name="Google Shape;347;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8" name="Google Shape;348;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49" name="Google Shape;349;p252"/>
          <p:cNvSpPr>
            <a:spLocks noGrp="1"/>
          </p:cNvSpPr>
          <p:nvPr>
            <p:ph type="pic" idx="5"/>
          </p:nvPr>
        </p:nvSpPr>
        <p:spPr>
          <a:xfrm>
            <a:off x="1460973" y="2631002"/>
            <a:ext cx="539010" cy="538720"/>
          </a:xfrm>
          <a:prstGeom prst="rect">
            <a:avLst/>
          </a:prstGeom>
          <a:noFill/>
          <a:ln>
            <a:noFill/>
          </a:ln>
        </p:spPr>
      </p:sp>
      <p:sp>
        <p:nvSpPr>
          <p:cNvPr id="350" name="Google Shape;350;p252"/>
          <p:cNvSpPr>
            <a:spLocks noGrp="1"/>
          </p:cNvSpPr>
          <p:nvPr>
            <p:ph type="pic" idx="6"/>
          </p:nvPr>
        </p:nvSpPr>
        <p:spPr>
          <a:xfrm>
            <a:off x="4302493" y="2631002"/>
            <a:ext cx="539010" cy="538720"/>
          </a:xfrm>
          <a:prstGeom prst="rect">
            <a:avLst/>
          </a:prstGeom>
          <a:noFill/>
          <a:ln>
            <a:noFill/>
          </a:ln>
        </p:spPr>
      </p:sp>
      <p:sp>
        <p:nvSpPr>
          <p:cNvPr id="351" name="Google Shape;351;p252"/>
          <p:cNvSpPr>
            <a:spLocks noGrp="1"/>
          </p:cNvSpPr>
          <p:nvPr>
            <p:ph type="pic" idx="7"/>
          </p:nvPr>
        </p:nvSpPr>
        <p:spPr>
          <a:xfrm>
            <a:off x="7144013" y="2631002"/>
            <a:ext cx="539010" cy="538720"/>
          </a:xfrm>
          <a:prstGeom prst="rect">
            <a:avLst/>
          </a:prstGeom>
          <a:noFill/>
          <a:ln>
            <a:noFill/>
          </a:ln>
        </p:spPr>
      </p:sp>
      <p:sp>
        <p:nvSpPr>
          <p:cNvPr id="352" name="Google Shape;352;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3" name="Google Shape;353;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54"/>
        <p:cNvGrpSpPr/>
        <p:nvPr/>
      </p:nvGrpSpPr>
      <p:grpSpPr>
        <a:xfrm>
          <a:off x="0" y="0"/>
          <a:ext cx="0" cy="0"/>
          <a:chOff x="0" y="0"/>
          <a:chExt cx="0" cy="0"/>
        </a:xfrm>
      </p:grpSpPr>
      <p:pic>
        <p:nvPicPr>
          <p:cNvPr id="355" name="Google Shape;355;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56" name="Google Shape;356;p253"/>
          <p:cNvGrpSpPr/>
          <p:nvPr/>
        </p:nvGrpSpPr>
        <p:grpSpPr>
          <a:xfrm>
            <a:off x="0" y="2399230"/>
            <a:ext cx="9144001" cy="2349751"/>
            <a:chOff x="0" y="2182920"/>
            <a:chExt cx="9144001" cy="2349751"/>
          </a:xfrm>
        </p:grpSpPr>
        <p:sp>
          <p:nvSpPr>
            <p:cNvPr id="357" name="Google Shape;357;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8" name="Google Shape;358;p253"/>
            <p:cNvGrpSpPr/>
            <p:nvPr/>
          </p:nvGrpSpPr>
          <p:grpSpPr>
            <a:xfrm>
              <a:off x="1229347" y="2182920"/>
              <a:ext cx="6685306" cy="1002265"/>
              <a:chOff x="976268" y="2064936"/>
              <a:chExt cx="6685306" cy="1002265"/>
            </a:xfrm>
          </p:grpSpPr>
          <p:sp>
            <p:nvSpPr>
              <p:cNvPr id="359" name="Google Shape;359;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0" name="Google Shape;360;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1" name="Google Shape;361;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2" name="Google Shape;362;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3" name="Google Shape;363;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4" name="Google Shape;364;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5" name="Google Shape;365;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6" name="Google Shape;366;p253"/>
          <p:cNvSpPr>
            <a:spLocks noGrp="1"/>
          </p:cNvSpPr>
          <p:nvPr>
            <p:ph type="pic" idx="5"/>
          </p:nvPr>
        </p:nvSpPr>
        <p:spPr>
          <a:xfrm>
            <a:off x="1460973" y="2631002"/>
            <a:ext cx="539010" cy="538720"/>
          </a:xfrm>
          <a:prstGeom prst="rect">
            <a:avLst/>
          </a:prstGeom>
          <a:noFill/>
          <a:ln>
            <a:noFill/>
          </a:ln>
        </p:spPr>
      </p:sp>
      <p:sp>
        <p:nvSpPr>
          <p:cNvPr id="367" name="Google Shape;367;p253"/>
          <p:cNvSpPr>
            <a:spLocks noGrp="1"/>
          </p:cNvSpPr>
          <p:nvPr>
            <p:ph type="pic" idx="6"/>
          </p:nvPr>
        </p:nvSpPr>
        <p:spPr>
          <a:xfrm>
            <a:off x="4302493" y="2631002"/>
            <a:ext cx="539010" cy="538720"/>
          </a:xfrm>
          <a:prstGeom prst="rect">
            <a:avLst/>
          </a:prstGeom>
          <a:noFill/>
          <a:ln>
            <a:noFill/>
          </a:ln>
        </p:spPr>
      </p:sp>
      <p:sp>
        <p:nvSpPr>
          <p:cNvPr id="368" name="Google Shape;368;p253"/>
          <p:cNvSpPr>
            <a:spLocks noGrp="1"/>
          </p:cNvSpPr>
          <p:nvPr>
            <p:ph type="pic" idx="7"/>
          </p:nvPr>
        </p:nvSpPr>
        <p:spPr>
          <a:xfrm>
            <a:off x="7144013" y="2631002"/>
            <a:ext cx="539010" cy="538720"/>
          </a:xfrm>
          <a:prstGeom prst="rect">
            <a:avLst/>
          </a:prstGeom>
          <a:noFill/>
          <a:ln>
            <a:noFill/>
          </a:ln>
        </p:spPr>
      </p:sp>
      <p:sp>
        <p:nvSpPr>
          <p:cNvPr id="369" name="Google Shape;369;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70" name="Google Shape;370;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71"/>
        <p:cNvGrpSpPr/>
        <p:nvPr/>
      </p:nvGrpSpPr>
      <p:grpSpPr>
        <a:xfrm>
          <a:off x="0" y="0"/>
          <a:ext cx="0" cy="0"/>
          <a:chOff x="0" y="0"/>
          <a:chExt cx="0" cy="0"/>
        </a:xfrm>
      </p:grpSpPr>
      <p:pic>
        <p:nvPicPr>
          <p:cNvPr id="372" name="Google Shape;372;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73" name="Google Shape;373;p254"/>
          <p:cNvGrpSpPr/>
          <p:nvPr/>
        </p:nvGrpSpPr>
        <p:grpSpPr>
          <a:xfrm>
            <a:off x="0" y="2399230"/>
            <a:ext cx="9144001" cy="2349751"/>
            <a:chOff x="0" y="2182920"/>
            <a:chExt cx="9144001" cy="2349751"/>
          </a:xfrm>
        </p:grpSpPr>
        <p:sp>
          <p:nvSpPr>
            <p:cNvPr id="374" name="Google Shape;374;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75" name="Google Shape;375;p254"/>
            <p:cNvGrpSpPr/>
            <p:nvPr/>
          </p:nvGrpSpPr>
          <p:grpSpPr>
            <a:xfrm>
              <a:off x="1229347" y="2182920"/>
              <a:ext cx="6685306" cy="1002265"/>
              <a:chOff x="976268" y="2064936"/>
              <a:chExt cx="6685306" cy="1002265"/>
            </a:xfrm>
          </p:grpSpPr>
          <p:sp>
            <p:nvSpPr>
              <p:cNvPr id="376" name="Google Shape;376;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7" name="Google Shape;377;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8" name="Google Shape;378;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9" name="Google Shape;379;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0" name="Google Shape;380;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1" name="Google Shape;381;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2" name="Google Shape;382;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83" name="Google Shape;383;p254"/>
          <p:cNvSpPr>
            <a:spLocks noGrp="1"/>
          </p:cNvSpPr>
          <p:nvPr>
            <p:ph type="pic" idx="5"/>
          </p:nvPr>
        </p:nvSpPr>
        <p:spPr>
          <a:xfrm>
            <a:off x="1460973" y="2631002"/>
            <a:ext cx="539010" cy="538720"/>
          </a:xfrm>
          <a:prstGeom prst="rect">
            <a:avLst/>
          </a:prstGeom>
          <a:noFill/>
          <a:ln>
            <a:noFill/>
          </a:ln>
        </p:spPr>
      </p:sp>
      <p:sp>
        <p:nvSpPr>
          <p:cNvPr id="384" name="Google Shape;384;p254"/>
          <p:cNvSpPr>
            <a:spLocks noGrp="1"/>
          </p:cNvSpPr>
          <p:nvPr>
            <p:ph type="pic" idx="6"/>
          </p:nvPr>
        </p:nvSpPr>
        <p:spPr>
          <a:xfrm>
            <a:off x="4302493" y="2631002"/>
            <a:ext cx="539010" cy="538720"/>
          </a:xfrm>
          <a:prstGeom prst="rect">
            <a:avLst/>
          </a:prstGeom>
          <a:noFill/>
          <a:ln>
            <a:noFill/>
          </a:ln>
        </p:spPr>
      </p:sp>
      <p:sp>
        <p:nvSpPr>
          <p:cNvPr id="385" name="Google Shape;385;p254"/>
          <p:cNvSpPr>
            <a:spLocks noGrp="1"/>
          </p:cNvSpPr>
          <p:nvPr>
            <p:ph type="pic" idx="7"/>
          </p:nvPr>
        </p:nvSpPr>
        <p:spPr>
          <a:xfrm>
            <a:off x="7144013" y="2631002"/>
            <a:ext cx="539010" cy="538720"/>
          </a:xfrm>
          <a:prstGeom prst="rect">
            <a:avLst/>
          </a:prstGeom>
          <a:noFill/>
          <a:ln>
            <a:noFill/>
          </a:ln>
        </p:spPr>
      </p:sp>
      <p:sp>
        <p:nvSpPr>
          <p:cNvPr id="386" name="Google Shape;386;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7" name="Google Shape;387;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88"/>
        <p:cNvGrpSpPr/>
        <p:nvPr/>
      </p:nvGrpSpPr>
      <p:grpSpPr>
        <a:xfrm>
          <a:off x="0" y="0"/>
          <a:ext cx="0" cy="0"/>
          <a:chOff x="0" y="0"/>
          <a:chExt cx="0" cy="0"/>
        </a:xfrm>
      </p:grpSpPr>
      <p:pic>
        <p:nvPicPr>
          <p:cNvPr id="389" name="Google Shape;389;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90" name="Google Shape;390;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91" name="Google Shape;391;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92" name="Google Shape;392;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3" name="Google Shape;393;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4" name="Google Shape;394;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5" name="Google Shape;395;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6" name="Google Shape;396;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7" name="Google Shape;397;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8" name="Google Shape;398;p255"/>
          <p:cNvSpPr>
            <a:spLocks noGrp="1"/>
          </p:cNvSpPr>
          <p:nvPr>
            <p:ph type="pic" idx="4"/>
          </p:nvPr>
        </p:nvSpPr>
        <p:spPr>
          <a:xfrm>
            <a:off x="1324089" y="1830915"/>
            <a:ext cx="482600" cy="482600"/>
          </a:xfrm>
          <a:prstGeom prst="rect">
            <a:avLst/>
          </a:prstGeom>
          <a:noFill/>
          <a:ln>
            <a:noFill/>
          </a:ln>
        </p:spPr>
      </p:sp>
      <p:sp>
        <p:nvSpPr>
          <p:cNvPr id="399" name="Google Shape;399;p255"/>
          <p:cNvSpPr>
            <a:spLocks noGrp="1"/>
          </p:cNvSpPr>
          <p:nvPr>
            <p:ph type="pic" idx="5"/>
          </p:nvPr>
        </p:nvSpPr>
        <p:spPr>
          <a:xfrm>
            <a:off x="4330701" y="1830915"/>
            <a:ext cx="482600" cy="482600"/>
          </a:xfrm>
          <a:prstGeom prst="rect">
            <a:avLst/>
          </a:prstGeom>
          <a:noFill/>
          <a:ln>
            <a:noFill/>
          </a:ln>
        </p:spPr>
      </p:sp>
      <p:sp>
        <p:nvSpPr>
          <p:cNvPr id="400" name="Google Shape;400;p255"/>
          <p:cNvSpPr>
            <a:spLocks noGrp="1"/>
          </p:cNvSpPr>
          <p:nvPr>
            <p:ph type="pic" idx="6"/>
          </p:nvPr>
        </p:nvSpPr>
        <p:spPr>
          <a:xfrm>
            <a:off x="7337312" y="1830915"/>
            <a:ext cx="482600" cy="482600"/>
          </a:xfrm>
          <a:prstGeom prst="rect">
            <a:avLst/>
          </a:prstGeom>
          <a:noFill/>
          <a:ln>
            <a:noFill/>
          </a:ln>
        </p:spPr>
      </p:sp>
      <p:sp>
        <p:nvSpPr>
          <p:cNvPr id="401" name="Google Shape;401;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2" name="Google Shape;402;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4" name="Google Shape;404;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05" name="Google Shape;405;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06"/>
        <p:cNvGrpSpPr/>
        <p:nvPr/>
      </p:nvGrpSpPr>
      <p:grpSpPr>
        <a:xfrm>
          <a:off x="0" y="0"/>
          <a:ext cx="0" cy="0"/>
          <a:chOff x="0" y="0"/>
          <a:chExt cx="0" cy="0"/>
        </a:xfrm>
      </p:grpSpPr>
      <p:pic>
        <p:nvPicPr>
          <p:cNvPr id="407" name="Google Shape;407;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08" name="Google Shape;408;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09" name="Google Shape;409;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10" name="Google Shape;410;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1" name="Google Shape;411;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3" name="Google Shape;413;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15" name="Google Shape;415;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6" name="Google Shape;416;p256"/>
          <p:cNvSpPr>
            <a:spLocks noGrp="1"/>
          </p:cNvSpPr>
          <p:nvPr>
            <p:ph type="pic" idx="4"/>
          </p:nvPr>
        </p:nvSpPr>
        <p:spPr>
          <a:xfrm>
            <a:off x="1324089" y="1830915"/>
            <a:ext cx="482600" cy="482600"/>
          </a:xfrm>
          <a:prstGeom prst="rect">
            <a:avLst/>
          </a:prstGeom>
          <a:noFill/>
          <a:ln>
            <a:noFill/>
          </a:ln>
        </p:spPr>
      </p:sp>
      <p:sp>
        <p:nvSpPr>
          <p:cNvPr id="417" name="Google Shape;417;p256"/>
          <p:cNvSpPr>
            <a:spLocks noGrp="1"/>
          </p:cNvSpPr>
          <p:nvPr>
            <p:ph type="pic" idx="5"/>
          </p:nvPr>
        </p:nvSpPr>
        <p:spPr>
          <a:xfrm>
            <a:off x="4330701" y="1830915"/>
            <a:ext cx="482600" cy="482600"/>
          </a:xfrm>
          <a:prstGeom prst="rect">
            <a:avLst/>
          </a:prstGeom>
          <a:noFill/>
          <a:ln>
            <a:noFill/>
          </a:ln>
        </p:spPr>
      </p:sp>
      <p:sp>
        <p:nvSpPr>
          <p:cNvPr id="418" name="Google Shape;418;p256"/>
          <p:cNvSpPr>
            <a:spLocks noGrp="1"/>
          </p:cNvSpPr>
          <p:nvPr>
            <p:ph type="pic" idx="6"/>
          </p:nvPr>
        </p:nvSpPr>
        <p:spPr>
          <a:xfrm>
            <a:off x="7337312" y="1830915"/>
            <a:ext cx="482600" cy="482600"/>
          </a:xfrm>
          <a:prstGeom prst="rect">
            <a:avLst/>
          </a:prstGeom>
          <a:noFill/>
          <a:ln>
            <a:noFill/>
          </a:ln>
        </p:spPr>
      </p:sp>
      <p:sp>
        <p:nvSpPr>
          <p:cNvPr id="419" name="Google Shape;419;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2" name="Google Shape;422;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3" name="Google Shape;423;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24"/>
        <p:cNvGrpSpPr/>
        <p:nvPr/>
      </p:nvGrpSpPr>
      <p:grpSpPr>
        <a:xfrm>
          <a:off x="0" y="0"/>
          <a:ext cx="0" cy="0"/>
          <a:chOff x="0" y="0"/>
          <a:chExt cx="0" cy="0"/>
        </a:xfrm>
      </p:grpSpPr>
      <p:pic>
        <p:nvPicPr>
          <p:cNvPr id="425" name="Google Shape;425;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26" name="Google Shape;426;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27" name="Google Shape;427;p257"/>
          <p:cNvGrpSpPr/>
          <p:nvPr/>
        </p:nvGrpSpPr>
        <p:grpSpPr>
          <a:xfrm>
            <a:off x="865742" y="1720353"/>
            <a:ext cx="7412516" cy="894818"/>
            <a:chOff x="865742" y="1720353"/>
            <a:chExt cx="7412516" cy="894818"/>
          </a:xfrm>
        </p:grpSpPr>
        <p:grpSp>
          <p:nvGrpSpPr>
            <p:cNvPr id="428" name="Google Shape;428;p257"/>
            <p:cNvGrpSpPr/>
            <p:nvPr/>
          </p:nvGrpSpPr>
          <p:grpSpPr>
            <a:xfrm>
              <a:off x="3119411" y="1720353"/>
              <a:ext cx="651510" cy="894818"/>
              <a:chOff x="2980317" y="2014294"/>
              <a:chExt cx="651510" cy="894818"/>
            </a:xfrm>
          </p:grpSpPr>
          <p:cxnSp>
            <p:nvCxnSpPr>
              <p:cNvPr id="429" name="Google Shape;429;p257"/>
              <p:cNvCxnSpPr>
                <a:endCxn id="430"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1" name="Google Shape;431;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0" name="Google Shape;430;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32" name="Google Shape;432;p257"/>
            <p:cNvGrpSpPr/>
            <p:nvPr/>
          </p:nvGrpSpPr>
          <p:grpSpPr>
            <a:xfrm>
              <a:off x="5373080" y="1720353"/>
              <a:ext cx="651510" cy="894818"/>
              <a:chOff x="5071929" y="2014294"/>
              <a:chExt cx="651510" cy="894818"/>
            </a:xfrm>
          </p:grpSpPr>
          <p:cxnSp>
            <p:nvCxnSpPr>
              <p:cNvPr id="433" name="Google Shape;433;p257"/>
              <p:cNvCxnSpPr>
                <a:endCxn id="434"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5" name="Google Shape;435;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4" name="Google Shape;434;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36" name="Google Shape;436;p257"/>
            <p:cNvGrpSpPr/>
            <p:nvPr/>
          </p:nvGrpSpPr>
          <p:grpSpPr>
            <a:xfrm>
              <a:off x="7626748" y="1720353"/>
              <a:ext cx="651510" cy="894818"/>
              <a:chOff x="7469822" y="2014294"/>
              <a:chExt cx="651510" cy="894818"/>
            </a:xfrm>
          </p:grpSpPr>
          <p:cxnSp>
            <p:nvCxnSpPr>
              <p:cNvPr id="437" name="Google Shape;437;p257"/>
              <p:cNvCxnSpPr>
                <a:endCxn id="438"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9" name="Google Shape;439;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8" name="Google Shape;438;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40" name="Google Shape;440;p257"/>
            <p:cNvGrpSpPr/>
            <p:nvPr/>
          </p:nvGrpSpPr>
          <p:grpSpPr>
            <a:xfrm>
              <a:off x="865742" y="1720353"/>
              <a:ext cx="651510" cy="894818"/>
              <a:chOff x="888704" y="2014294"/>
              <a:chExt cx="651510" cy="894818"/>
            </a:xfrm>
          </p:grpSpPr>
          <p:cxnSp>
            <p:nvCxnSpPr>
              <p:cNvPr id="441" name="Google Shape;441;p257"/>
              <p:cNvCxnSpPr>
                <a:endCxn id="442"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43" name="Google Shape;443;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42" name="Google Shape;442;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44" name="Google Shape;444;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5" name="Google Shape;445;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6" name="Google Shape;446;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7" name="Google Shape;447;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8" name="Google Shape;448;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9" name="Google Shape;449;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0" name="Google Shape;450;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1" name="Google Shape;451;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2" name="Google Shape;452;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3" name="Google Shape;453;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54"/>
        <p:cNvGrpSpPr/>
        <p:nvPr/>
      </p:nvGrpSpPr>
      <p:grpSpPr>
        <a:xfrm>
          <a:off x="0" y="0"/>
          <a:ext cx="0" cy="0"/>
          <a:chOff x="0" y="0"/>
          <a:chExt cx="0" cy="0"/>
        </a:xfrm>
      </p:grpSpPr>
      <p:pic>
        <p:nvPicPr>
          <p:cNvPr id="455" name="Google Shape;455;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56" name="Google Shape;456;p258"/>
          <p:cNvGrpSpPr/>
          <p:nvPr/>
        </p:nvGrpSpPr>
        <p:grpSpPr>
          <a:xfrm>
            <a:off x="1114581" y="3141131"/>
            <a:ext cx="175260" cy="1120085"/>
            <a:chOff x="973176" y="3197693"/>
            <a:chExt cx="175260" cy="1120085"/>
          </a:xfrm>
        </p:grpSpPr>
        <p:sp>
          <p:nvSpPr>
            <p:cNvPr id="457" name="Google Shape;457;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58" name="Google Shape;458;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9" name="Google Shape;459;p258"/>
          <p:cNvGrpSpPr/>
          <p:nvPr/>
        </p:nvGrpSpPr>
        <p:grpSpPr>
          <a:xfrm>
            <a:off x="5033439" y="1436374"/>
            <a:ext cx="175260" cy="1120085"/>
            <a:chOff x="4892034" y="1492936"/>
            <a:chExt cx="175260" cy="1120085"/>
          </a:xfrm>
        </p:grpSpPr>
        <p:sp>
          <p:nvSpPr>
            <p:cNvPr id="460" name="Google Shape;460;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61" name="Google Shape;461;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62" name="Google Shape;462;p258"/>
          <p:cNvGrpSpPr/>
          <p:nvPr/>
        </p:nvGrpSpPr>
        <p:grpSpPr>
          <a:xfrm>
            <a:off x="1114581" y="1436374"/>
            <a:ext cx="175260" cy="1120085"/>
            <a:chOff x="973176" y="1492936"/>
            <a:chExt cx="175260" cy="1120085"/>
          </a:xfrm>
        </p:grpSpPr>
        <p:cxnSp>
          <p:nvCxnSpPr>
            <p:cNvPr id="463" name="Google Shape;463;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64" name="Google Shape;464;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65" name="Google Shape;465;p258"/>
          <p:cNvGrpSpPr/>
          <p:nvPr/>
        </p:nvGrpSpPr>
        <p:grpSpPr>
          <a:xfrm>
            <a:off x="5033439" y="3141131"/>
            <a:ext cx="175260" cy="1120085"/>
            <a:chOff x="4892034" y="3197693"/>
            <a:chExt cx="175260" cy="1120085"/>
          </a:xfrm>
        </p:grpSpPr>
        <p:cxnSp>
          <p:nvCxnSpPr>
            <p:cNvPr id="466" name="Google Shape;466;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67" name="Google Shape;467;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68" name="Google Shape;468;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9" name="Google Shape;469;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0" name="Google Shape;470;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1" name="Google Shape;471;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2" name="Google Shape;472;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3" name="Google Shape;473;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4" name="Google Shape;474;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5" name="Google Shape;475;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6" name="Google Shape;476;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7" name="Google Shape;477;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78"/>
        <p:cNvGrpSpPr/>
        <p:nvPr/>
      </p:nvGrpSpPr>
      <p:grpSpPr>
        <a:xfrm>
          <a:off x="0" y="0"/>
          <a:ext cx="0" cy="0"/>
          <a:chOff x="0" y="0"/>
          <a:chExt cx="0" cy="0"/>
        </a:xfrm>
      </p:grpSpPr>
      <p:pic>
        <p:nvPicPr>
          <p:cNvPr id="479" name="Google Shape;479;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80" name="Google Shape;480;p259"/>
          <p:cNvGrpSpPr/>
          <p:nvPr/>
        </p:nvGrpSpPr>
        <p:grpSpPr>
          <a:xfrm>
            <a:off x="270520" y="225967"/>
            <a:ext cx="175260" cy="2964623"/>
            <a:chOff x="270520" y="1140367"/>
            <a:chExt cx="175260" cy="2964623"/>
          </a:xfrm>
        </p:grpSpPr>
        <p:grpSp>
          <p:nvGrpSpPr>
            <p:cNvPr id="481" name="Google Shape;481;p259"/>
            <p:cNvGrpSpPr/>
            <p:nvPr/>
          </p:nvGrpSpPr>
          <p:grpSpPr>
            <a:xfrm>
              <a:off x="270520" y="2780648"/>
              <a:ext cx="175260" cy="1324342"/>
              <a:chOff x="129115" y="2837210"/>
              <a:chExt cx="175260" cy="1324342"/>
            </a:xfrm>
          </p:grpSpPr>
          <p:sp>
            <p:nvSpPr>
              <p:cNvPr id="482" name="Google Shape;482;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83" name="Google Shape;483;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4" name="Google Shape;484;p259"/>
            <p:cNvGrpSpPr/>
            <p:nvPr/>
          </p:nvGrpSpPr>
          <p:grpSpPr>
            <a:xfrm>
              <a:off x="270520" y="1140367"/>
              <a:ext cx="175260" cy="1310953"/>
              <a:chOff x="129115" y="1196929"/>
              <a:chExt cx="175260" cy="1310953"/>
            </a:xfrm>
          </p:grpSpPr>
          <p:cxnSp>
            <p:nvCxnSpPr>
              <p:cNvPr id="485" name="Google Shape;485;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86" name="Google Shape;486;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487" name="Google Shape;487;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488" name="Google Shape;488;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489" name="Google Shape;489;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90" name="Google Shape;490;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91"/>
        <p:cNvGrpSpPr/>
        <p:nvPr/>
      </p:nvGrpSpPr>
      <p:grpSpPr>
        <a:xfrm>
          <a:off x="0" y="0"/>
          <a:ext cx="0" cy="0"/>
          <a:chOff x="0" y="0"/>
          <a:chExt cx="0" cy="0"/>
        </a:xfrm>
      </p:grpSpPr>
      <p:pic>
        <p:nvPicPr>
          <p:cNvPr id="492" name="Google Shape;492;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93" name="Google Shape;493;p260"/>
          <p:cNvGrpSpPr/>
          <p:nvPr/>
        </p:nvGrpSpPr>
        <p:grpSpPr>
          <a:xfrm>
            <a:off x="270520" y="225967"/>
            <a:ext cx="175260" cy="2964623"/>
            <a:chOff x="270520" y="1140367"/>
            <a:chExt cx="175260" cy="2964623"/>
          </a:xfrm>
        </p:grpSpPr>
        <p:grpSp>
          <p:nvGrpSpPr>
            <p:cNvPr id="494" name="Google Shape;494;p260"/>
            <p:cNvGrpSpPr/>
            <p:nvPr/>
          </p:nvGrpSpPr>
          <p:grpSpPr>
            <a:xfrm>
              <a:off x="270520" y="2780648"/>
              <a:ext cx="175260" cy="1324342"/>
              <a:chOff x="129115" y="2837210"/>
              <a:chExt cx="175260" cy="1324342"/>
            </a:xfrm>
          </p:grpSpPr>
          <p:sp>
            <p:nvSpPr>
              <p:cNvPr id="495" name="Google Shape;495;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96" name="Google Shape;496;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97" name="Google Shape;497;p260"/>
            <p:cNvGrpSpPr/>
            <p:nvPr/>
          </p:nvGrpSpPr>
          <p:grpSpPr>
            <a:xfrm>
              <a:off x="270520" y="1140367"/>
              <a:ext cx="175260" cy="1310953"/>
              <a:chOff x="129115" y="1196929"/>
              <a:chExt cx="175260" cy="1310953"/>
            </a:xfrm>
          </p:grpSpPr>
          <p:cxnSp>
            <p:nvCxnSpPr>
              <p:cNvPr id="498" name="Google Shape;498;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99" name="Google Shape;499;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00" name="Google Shape;500;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1" name="Google Shape;501;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2" name="Google Shape;502;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3" name="Google Shape;503;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04"/>
        <p:cNvGrpSpPr/>
        <p:nvPr/>
      </p:nvGrpSpPr>
      <p:grpSpPr>
        <a:xfrm>
          <a:off x="0" y="0"/>
          <a:ext cx="0" cy="0"/>
          <a:chOff x="0" y="0"/>
          <a:chExt cx="0" cy="0"/>
        </a:xfrm>
      </p:grpSpPr>
      <p:pic>
        <p:nvPicPr>
          <p:cNvPr id="505" name="Google Shape;505;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06" name="Google Shape;506;p261"/>
          <p:cNvGrpSpPr/>
          <p:nvPr/>
        </p:nvGrpSpPr>
        <p:grpSpPr>
          <a:xfrm>
            <a:off x="240067" y="2283802"/>
            <a:ext cx="8663867" cy="930794"/>
            <a:chOff x="198438" y="775483"/>
            <a:chExt cx="8634888" cy="927681"/>
          </a:xfrm>
        </p:grpSpPr>
        <p:pic>
          <p:nvPicPr>
            <p:cNvPr id="507" name="Google Shape;507;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08" name="Google Shape;508;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09" name="Google Shape;509;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10" name="Google Shape;510;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11" name="Google Shape;511;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12" name="Google Shape;512;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3" name="Google Shape;513;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4" name="Google Shape;514;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5" name="Google Shape;515;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6" name="Google Shape;516;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37"/>
        <p:cNvGrpSpPr/>
        <p:nvPr/>
      </p:nvGrpSpPr>
      <p:grpSpPr>
        <a:xfrm>
          <a:off x="0" y="0"/>
          <a:ext cx="0" cy="0"/>
          <a:chOff x="0" y="0"/>
          <a:chExt cx="0" cy="0"/>
        </a:xfrm>
      </p:grpSpPr>
      <p:pic>
        <p:nvPicPr>
          <p:cNvPr id="38" name="Google Shape;38;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39" name="Google Shape;39;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40" name="Google Shape;40;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41" name="Google Shape;41;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42" name="Google Shape;42;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 name="Google Shape;43;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4" name="Google Shape;44;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18"/>
        <p:cNvGrpSpPr/>
        <p:nvPr/>
      </p:nvGrpSpPr>
      <p:grpSpPr>
        <a:xfrm>
          <a:off x="0" y="0"/>
          <a:ext cx="0" cy="0"/>
          <a:chOff x="0" y="0"/>
          <a:chExt cx="0" cy="0"/>
        </a:xfrm>
      </p:grpSpPr>
      <p:pic>
        <p:nvPicPr>
          <p:cNvPr id="519" name="Google Shape;519;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20" name="Google Shape;520;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1" name="Google Shape;521;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2" name="Google Shape;522;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3" name="Google Shape;523;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4" name="Google Shape;524;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5" name="Google Shape;525;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6" name="Google Shape;526;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7" name="Google Shape;527;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8" name="Google Shape;528;p262"/>
          <p:cNvSpPr>
            <a:spLocks noGrp="1"/>
          </p:cNvSpPr>
          <p:nvPr>
            <p:ph type="pic" idx="5"/>
          </p:nvPr>
        </p:nvSpPr>
        <p:spPr>
          <a:xfrm>
            <a:off x="784630" y="1640956"/>
            <a:ext cx="931297" cy="930794"/>
          </a:xfrm>
          <a:prstGeom prst="rect">
            <a:avLst/>
          </a:prstGeom>
          <a:noFill/>
          <a:ln>
            <a:noFill/>
          </a:ln>
        </p:spPr>
      </p:sp>
      <p:sp>
        <p:nvSpPr>
          <p:cNvPr id="529" name="Google Shape;529;p262"/>
          <p:cNvSpPr>
            <a:spLocks noGrp="1"/>
          </p:cNvSpPr>
          <p:nvPr>
            <p:ph type="pic" idx="6"/>
          </p:nvPr>
        </p:nvSpPr>
        <p:spPr>
          <a:xfrm>
            <a:off x="5150215" y="1640956"/>
            <a:ext cx="931297" cy="930794"/>
          </a:xfrm>
          <a:prstGeom prst="rect">
            <a:avLst/>
          </a:prstGeom>
          <a:noFill/>
          <a:ln>
            <a:noFill/>
          </a:ln>
        </p:spPr>
      </p:sp>
      <p:sp>
        <p:nvSpPr>
          <p:cNvPr id="530" name="Google Shape;530;p262"/>
          <p:cNvSpPr>
            <a:spLocks noGrp="1"/>
          </p:cNvSpPr>
          <p:nvPr>
            <p:ph type="pic" idx="7"/>
          </p:nvPr>
        </p:nvSpPr>
        <p:spPr>
          <a:xfrm>
            <a:off x="784630" y="3302767"/>
            <a:ext cx="931297" cy="930794"/>
          </a:xfrm>
          <a:prstGeom prst="rect">
            <a:avLst/>
          </a:prstGeom>
          <a:noFill/>
          <a:ln>
            <a:noFill/>
          </a:ln>
        </p:spPr>
      </p:sp>
      <p:sp>
        <p:nvSpPr>
          <p:cNvPr id="531" name="Google Shape;531;p262"/>
          <p:cNvSpPr>
            <a:spLocks noGrp="1"/>
          </p:cNvSpPr>
          <p:nvPr>
            <p:ph type="pic" idx="8"/>
          </p:nvPr>
        </p:nvSpPr>
        <p:spPr>
          <a:xfrm>
            <a:off x="5150215" y="3302767"/>
            <a:ext cx="931297" cy="930794"/>
          </a:xfrm>
          <a:prstGeom prst="rect">
            <a:avLst/>
          </a:prstGeom>
          <a:noFill/>
          <a:ln>
            <a:noFill/>
          </a:ln>
        </p:spPr>
      </p:sp>
      <p:sp>
        <p:nvSpPr>
          <p:cNvPr id="532" name="Google Shape;532;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3" name="Google Shape;533;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34"/>
        <p:cNvGrpSpPr/>
        <p:nvPr/>
      </p:nvGrpSpPr>
      <p:grpSpPr>
        <a:xfrm>
          <a:off x="0" y="0"/>
          <a:ext cx="0" cy="0"/>
          <a:chOff x="0" y="0"/>
          <a:chExt cx="0" cy="0"/>
        </a:xfrm>
      </p:grpSpPr>
      <p:pic>
        <p:nvPicPr>
          <p:cNvPr id="535" name="Google Shape;535;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36" name="Google Shape;536;p263"/>
          <p:cNvGrpSpPr/>
          <p:nvPr/>
        </p:nvGrpSpPr>
        <p:grpSpPr>
          <a:xfrm>
            <a:off x="0" y="2399230"/>
            <a:ext cx="9144001" cy="2349751"/>
            <a:chOff x="0" y="2182920"/>
            <a:chExt cx="9144001" cy="2349751"/>
          </a:xfrm>
        </p:grpSpPr>
        <p:sp>
          <p:nvSpPr>
            <p:cNvPr id="537" name="Google Shape;537;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38" name="Google Shape;538;p263"/>
            <p:cNvGrpSpPr/>
            <p:nvPr/>
          </p:nvGrpSpPr>
          <p:grpSpPr>
            <a:xfrm>
              <a:off x="1229347" y="2182920"/>
              <a:ext cx="6685306" cy="1002265"/>
              <a:chOff x="976268" y="2064936"/>
              <a:chExt cx="6685306" cy="1002265"/>
            </a:xfrm>
          </p:grpSpPr>
          <p:sp>
            <p:nvSpPr>
              <p:cNvPr id="539" name="Google Shape;539;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0" name="Google Shape;540;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1" name="Google Shape;541;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42" name="Google Shape;542;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3" name="Google Shape;543;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4" name="Google Shape;544;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5" name="Google Shape;545;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6" name="Google Shape;546;p263"/>
          <p:cNvSpPr>
            <a:spLocks noGrp="1"/>
          </p:cNvSpPr>
          <p:nvPr>
            <p:ph type="pic" idx="5"/>
          </p:nvPr>
        </p:nvSpPr>
        <p:spPr>
          <a:xfrm>
            <a:off x="1460973" y="2631002"/>
            <a:ext cx="539010" cy="538720"/>
          </a:xfrm>
          <a:prstGeom prst="rect">
            <a:avLst/>
          </a:prstGeom>
          <a:noFill/>
          <a:ln>
            <a:noFill/>
          </a:ln>
        </p:spPr>
      </p:sp>
      <p:sp>
        <p:nvSpPr>
          <p:cNvPr id="547" name="Google Shape;547;p263"/>
          <p:cNvSpPr>
            <a:spLocks noGrp="1"/>
          </p:cNvSpPr>
          <p:nvPr>
            <p:ph type="pic" idx="6"/>
          </p:nvPr>
        </p:nvSpPr>
        <p:spPr>
          <a:xfrm>
            <a:off x="4302493" y="2631002"/>
            <a:ext cx="539010" cy="538720"/>
          </a:xfrm>
          <a:prstGeom prst="rect">
            <a:avLst/>
          </a:prstGeom>
          <a:noFill/>
          <a:ln>
            <a:noFill/>
          </a:ln>
        </p:spPr>
      </p:sp>
      <p:sp>
        <p:nvSpPr>
          <p:cNvPr id="548" name="Google Shape;548;p263"/>
          <p:cNvSpPr>
            <a:spLocks noGrp="1"/>
          </p:cNvSpPr>
          <p:nvPr>
            <p:ph type="pic" idx="7"/>
          </p:nvPr>
        </p:nvSpPr>
        <p:spPr>
          <a:xfrm>
            <a:off x="7144013" y="2631002"/>
            <a:ext cx="539010" cy="538720"/>
          </a:xfrm>
          <a:prstGeom prst="rect">
            <a:avLst/>
          </a:prstGeom>
          <a:noFill/>
          <a:ln>
            <a:noFill/>
          </a:ln>
        </p:spPr>
      </p:sp>
      <p:sp>
        <p:nvSpPr>
          <p:cNvPr id="549" name="Google Shape;549;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0" name="Google Shape;550;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51"/>
        <p:cNvGrpSpPr/>
        <p:nvPr/>
      </p:nvGrpSpPr>
      <p:grpSpPr>
        <a:xfrm>
          <a:off x="0" y="0"/>
          <a:ext cx="0" cy="0"/>
          <a:chOff x="0" y="0"/>
          <a:chExt cx="0" cy="0"/>
        </a:xfrm>
      </p:grpSpPr>
      <p:grpSp>
        <p:nvGrpSpPr>
          <p:cNvPr id="552" name="Google Shape;552;p264"/>
          <p:cNvGrpSpPr/>
          <p:nvPr/>
        </p:nvGrpSpPr>
        <p:grpSpPr>
          <a:xfrm>
            <a:off x="3138739" y="1728182"/>
            <a:ext cx="2866522" cy="2848912"/>
            <a:chOff x="-15798" y="0"/>
            <a:chExt cx="2571596" cy="2555798"/>
          </a:xfrm>
        </p:grpSpPr>
        <p:sp>
          <p:nvSpPr>
            <p:cNvPr id="553" name="Google Shape;553;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54" name="Google Shape;554;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55" name="Google Shape;555;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56" name="Google Shape;556;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57" name="Google Shape;557;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58" name="Google Shape;558;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0" name="Google Shape;560;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1" name="Google Shape;561;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2" name="Google Shape;562;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3" name="Google Shape;563;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4" name="Google Shape;564;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5" name="Google Shape;565;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6" name="Google Shape;566;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7" name="Google Shape;567;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8" name="Google Shape;568;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9" name="Google Shape;569;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0" name="Google Shape;570;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71"/>
        <p:cNvGrpSpPr/>
        <p:nvPr/>
      </p:nvGrpSpPr>
      <p:grpSpPr>
        <a:xfrm>
          <a:off x="0" y="0"/>
          <a:ext cx="0" cy="0"/>
          <a:chOff x="0" y="0"/>
          <a:chExt cx="0" cy="0"/>
        </a:xfrm>
      </p:grpSpPr>
      <p:grpSp>
        <p:nvGrpSpPr>
          <p:cNvPr id="572" name="Google Shape;572;p265"/>
          <p:cNvGrpSpPr/>
          <p:nvPr/>
        </p:nvGrpSpPr>
        <p:grpSpPr>
          <a:xfrm>
            <a:off x="3138739" y="1728182"/>
            <a:ext cx="2866522" cy="2848912"/>
            <a:chOff x="-15798" y="0"/>
            <a:chExt cx="2571596" cy="2555798"/>
          </a:xfrm>
        </p:grpSpPr>
        <p:sp>
          <p:nvSpPr>
            <p:cNvPr id="573" name="Google Shape;573;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4" name="Google Shape;574;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5" name="Google Shape;575;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76" name="Google Shape;576;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77" name="Google Shape;577;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78" name="Google Shape;578;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0" name="Google Shape;580;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1" name="Google Shape;581;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2" name="Google Shape;582;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3" name="Google Shape;583;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4" name="Google Shape;584;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5" name="Google Shape;585;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7" name="Google Shape;587;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8" name="Google Shape;588;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9" name="Google Shape;589;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0" name="Google Shape;590;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91"/>
        <p:cNvGrpSpPr/>
        <p:nvPr/>
      </p:nvGrpSpPr>
      <p:grpSpPr>
        <a:xfrm>
          <a:off x="0" y="0"/>
          <a:ext cx="0" cy="0"/>
          <a:chOff x="0" y="0"/>
          <a:chExt cx="0" cy="0"/>
        </a:xfrm>
      </p:grpSpPr>
      <p:pic>
        <p:nvPicPr>
          <p:cNvPr id="592" name="Google Shape;592;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93" name="Google Shape;593;p266"/>
          <p:cNvGrpSpPr/>
          <p:nvPr/>
        </p:nvGrpSpPr>
        <p:grpSpPr>
          <a:xfrm>
            <a:off x="2525214" y="825411"/>
            <a:ext cx="4093572" cy="4069088"/>
            <a:chOff x="2519466" y="821088"/>
            <a:chExt cx="4348428" cy="4322420"/>
          </a:xfrm>
        </p:grpSpPr>
        <p:sp>
          <p:nvSpPr>
            <p:cNvPr id="594" name="Google Shape;594;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5" name="Google Shape;595;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6" name="Google Shape;596;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7" name="Google Shape;597;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8" name="Google Shape;598;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9" name="Google Shape;599;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00" name="Google Shape;600;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1" name="Google Shape;601;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2" name="Google Shape;602;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3" name="Google Shape;603;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4" name="Google Shape;604;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5" name="Google Shape;605;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06"/>
        <p:cNvGrpSpPr/>
        <p:nvPr/>
      </p:nvGrpSpPr>
      <p:grpSpPr>
        <a:xfrm>
          <a:off x="0" y="0"/>
          <a:ext cx="0" cy="0"/>
          <a:chOff x="0" y="0"/>
          <a:chExt cx="0" cy="0"/>
        </a:xfrm>
      </p:grpSpPr>
      <p:pic>
        <p:nvPicPr>
          <p:cNvPr id="607" name="Google Shape;607;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08" name="Google Shape;608;p267"/>
          <p:cNvGrpSpPr/>
          <p:nvPr/>
        </p:nvGrpSpPr>
        <p:grpSpPr>
          <a:xfrm>
            <a:off x="2525214" y="825411"/>
            <a:ext cx="4093572" cy="4069088"/>
            <a:chOff x="2519466" y="821088"/>
            <a:chExt cx="4348428" cy="4322420"/>
          </a:xfrm>
        </p:grpSpPr>
        <p:sp>
          <p:nvSpPr>
            <p:cNvPr id="609" name="Google Shape;609;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0" name="Google Shape;610;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1" name="Google Shape;611;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2" name="Google Shape;612;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3" name="Google Shape;613;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14" name="Google Shape;614;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15" name="Google Shape;615;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6" name="Google Shape;616;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8" name="Google Shape;618;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9" name="Google Shape;619;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0" name="Google Shape;620;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21"/>
        <p:cNvGrpSpPr/>
        <p:nvPr/>
      </p:nvGrpSpPr>
      <p:grpSpPr>
        <a:xfrm>
          <a:off x="0" y="0"/>
          <a:ext cx="0" cy="0"/>
          <a:chOff x="0" y="0"/>
          <a:chExt cx="0" cy="0"/>
        </a:xfrm>
      </p:grpSpPr>
      <p:pic>
        <p:nvPicPr>
          <p:cNvPr id="622" name="Google Shape;622;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23" name="Google Shape;623;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4" name="Google Shape;624;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25" name="Google Shape;625;p268"/>
          <p:cNvGrpSpPr/>
          <p:nvPr/>
        </p:nvGrpSpPr>
        <p:grpSpPr>
          <a:xfrm>
            <a:off x="881517" y="2193743"/>
            <a:ext cx="397892" cy="646462"/>
            <a:chOff x="1400864" y="1624076"/>
            <a:chExt cx="560368" cy="910439"/>
          </a:xfrm>
        </p:grpSpPr>
        <p:grpSp>
          <p:nvGrpSpPr>
            <p:cNvPr id="626" name="Google Shape;626;p268"/>
            <p:cNvGrpSpPr/>
            <p:nvPr/>
          </p:nvGrpSpPr>
          <p:grpSpPr>
            <a:xfrm>
              <a:off x="1400864" y="1624076"/>
              <a:ext cx="560368" cy="825149"/>
              <a:chOff x="1342876" y="1647676"/>
              <a:chExt cx="560368" cy="825149"/>
            </a:xfrm>
          </p:grpSpPr>
          <p:sp>
            <p:nvSpPr>
              <p:cNvPr id="627" name="Google Shape;627;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28" name="Google Shape;628;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29" name="Google Shape;629;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0" name="Google Shape;630;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31" name="Google Shape;631;p268"/>
          <p:cNvGrpSpPr/>
          <p:nvPr/>
        </p:nvGrpSpPr>
        <p:grpSpPr>
          <a:xfrm>
            <a:off x="2622541" y="2193743"/>
            <a:ext cx="397892" cy="646462"/>
            <a:chOff x="1400864" y="1624076"/>
            <a:chExt cx="560368" cy="910439"/>
          </a:xfrm>
        </p:grpSpPr>
        <p:grpSp>
          <p:nvGrpSpPr>
            <p:cNvPr id="632" name="Google Shape;632;p268"/>
            <p:cNvGrpSpPr/>
            <p:nvPr/>
          </p:nvGrpSpPr>
          <p:grpSpPr>
            <a:xfrm>
              <a:off x="1400864" y="1624076"/>
              <a:ext cx="560368" cy="825149"/>
              <a:chOff x="1342876" y="1647676"/>
              <a:chExt cx="560368" cy="825149"/>
            </a:xfrm>
          </p:grpSpPr>
          <p:sp>
            <p:nvSpPr>
              <p:cNvPr id="633" name="Google Shape;633;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34" name="Google Shape;634;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35" name="Google Shape;635;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6" name="Google Shape;636;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37" name="Google Shape;637;p268"/>
          <p:cNvGrpSpPr/>
          <p:nvPr/>
        </p:nvGrpSpPr>
        <p:grpSpPr>
          <a:xfrm>
            <a:off x="4363565" y="2193743"/>
            <a:ext cx="397892" cy="646462"/>
            <a:chOff x="1400864" y="1624076"/>
            <a:chExt cx="560368" cy="910439"/>
          </a:xfrm>
        </p:grpSpPr>
        <p:grpSp>
          <p:nvGrpSpPr>
            <p:cNvPr id="638" name="Google Shape;638;p268"/>
            <p:cNvGrpSpPr/>
            <p:nvPr/>
          </p:nvGrpSpPr>
          <p:grpSpPr>
            <a:xfrm>
              <a:off x="1400864" y="1624076"/>
              <a:ext cx="560368" cy="825149"/>
              <a:chOff x="1342876" y="1647676"/>
              <a:chExt cx="560368" cy="825149"/>
            </a:xfrm>
          </p:grpSpPr>
          <p:sp>
            <p:nvSpPr>
              <p:cNvPr id="639" name="Google Shape;639;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0" name="Google Shape;640;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1" name="Google Shape;641;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2" name="Google Shape;642;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3" name="Google Shape;643;p268"/>
          <p:cNvGrpSpPr/>
          <p:nvPr/>
        </p:nvGrpSpPr>
        <p:grpSpPr>
          <a:xfrm>
            <a:off x="6104589" y="2193743"/>
            <a:ext cx="397892" cy="646462"/>
            <a:chOff x="1400864" y="1624076"/>
            <a:chExt cx="560368" cy="910439"/>
          </a:xfrm>
        </p:grpSpPr>
        <p:grpSp>
          <p:nvGrpSpPr>
            <p:cNvPr id="644" name="Google Shape;644;p268"/>
            <p:cNvGrpSpPr/>
            <p:nvPr/>
          </p:nvGrpSpPr>
          <p:grpSpPr>
            <a:xfrm>
              <a:off x="1400864" y="1624076"/>
              <a:ext cx="560368" cy="825149"/>
              <a:chOff x="1342876" y="1647676"/>
              <a:chExt cx="560368" cy="825149"/>
            </a:xfrm>
          </p:grpSpPr>
          <p:sp>
            <p:nvSpPr>
              <p:cNvPr id="645" name="Google Shape;645;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46" name="Google Shape;646;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47" name="Google Shape;647;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8" name="Google Shape;648;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49" name="Google Shape;649;p268"/>
          <p:cNvGrpSpPr/>
          <p:nvPr/>
        </p:nvGrpSpPr>
        <p:grpSpPr>
          <a:xfrm>
            <a:off x="7845614" y="2193743"/>
            <a:ext cx="397892" cy="646462"/>
            <a:chOff x="1400864" y="1624076"/>
            <a:chExt cx="560368" cy="910439"/>
          </a:xfrm>
        </p:grpSpPr>
        <p:grpSp>
          <p:nvGrpSpPr>
            <p:cNvPr id="650" name="Google Shape;650;p268"/>
            <p:cNvGrpSpPr/>
            <p:nvPr/>
          </p:nvGrpSpPr>
          <p:grpSpPr>
            <a:xfrm>
              <a:off x="1400864" y="1624076"/>
              <a:ext cx="560368" cy="825149"/>
              <a:chOff x="1342876" y="1647676"/>
              <a:chExt cx="560368" cy="825149"/>
            </a:xfrm>
          </p:grpSpPr>
          <p:sp>
            <p:nvSpPr>
              <p:cNvPr id="651" name="Google Shape;651;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2" name="Google Shape;652;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3" name="Google Shape;653;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4" name="Google Shape;654;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55" name="Google Shape;655;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6" name="Google Shape;656;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7" name="Google Shape;657;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8" name="Google Shape;658;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9" name="Google Shape;659;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60"/>
        <p:cNvGrpSpPr/>
        <p:nvPr/>
      </p:nvGrpSpPr>
      <p:grpSpPr>
        <a:xfrm>
          <a:off x="0" y="0"/>
          <a:ext cx="0" cy="0"/>
          <a:chOff x="0" y="0"/>
          <a:chExt cx="0" cy="0"/>
        </a:xfrm>
      </p:grpSpPr>
      <p:pic>
        <p:nvPicPr>
          <p:cNvPr id="661" name="Google Shape;661;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62" name="Google Shape;662;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3" name="Google Shape;663;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64" name="Google Shape;664;p269"/>
          <p:cNvGrpSpPr/>
          <p:nvPr/>
        </p:nvGrpSpPr>
        <p:grpSpPr>
          <a:xfrm>
            <a:off x="881517" y="2193743"/>
            <a:ext cx="7361989" cy="646462"/>
            <a:chOff x="881517" y="2219381"/>
            <a:chExt cx="7361989" cy="646462"/>
          </a:xfrm>
        </p:grpSpPr>
        <p:grpSp>
          <p:nvGrpSpPr>
            <p:cNvPr id="665" name="Google Shape;665;p269"/>
            <p:cNvGrpSpPr/>
            <p:nvPr/>
          </p:nvGrpSpPr>
          <p:grpSpPr>
            <a:xfrm>
              <a:off x="881517" y="2219381"/>
              <a:ext cx="397892" cy="646462"/>
              <a:chOff x="1400864" y="1624076"/>
              <a:chExt cx="560368" cy="910439"/>
            </a:xfrm>
          </p:grpSpPr>
          <p:grpSp>
            <p:nvGrpSpPr>
              <p:cNvPr id="666" name="Google Shape;666;p269"/>
              <p:cNvGrpSpPr/>
              <p:nvPr/>
            </p:nvGrpSpPr>
            <p:grpSpPr>
              <a:xfrm>
                <a:off x="1400864" y="1624076"/>
                <a:ext cx="560368" cy="825149"/>
                <a:chOff x="1342876" y="1647676"/>
                <a:chExt cx="560368" cy="825149"/>
              </a:xfrm>
            </p:grpSpPr>
            <p:sp>
              <p:nvSpPr>
                <p:cNvPr id="667" name="Google Shape;667;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8" name="Google Shape;668;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9" name="Google Shape;669;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0" name="Google Shape;670;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1" name="Google Shape;671;p269"/>
            <p:cNvGrpSpPr/>
            <p:nvPr/>
          </p:nvGrpSpPr>
          <p:grpSpPr>
            <a:xfrm>
              <a:off x="2622541" y="2219381"/>
              <a:ext cx="397892" cy="646462"/>
              <a:chOff x="1400864" y="1624076"/>
              <a:chExt cx="560368" cy="910439"/>
            </a:xfrm>
          </p:grpSpPr>
          <p:grpSp>
            <p:nvGrpSpPr>
              <p:cNvPr id="672" name="Google Shape;672;p269"/>
              <p:cNvGrpSpPr/>
              <p:nvPr/>
            </p:nvGrpSpPr>
            <p:grpSpPr>
              <a:xfrm>
                <a:off x="1400864" y="1624076"/>
                <a:ext cx="560368" cy="825149"/>
                <a:chOff x="1342876" y="1647676"/>
                <a:chExt cx="560368" cy="825149"/>
              </a:xfrm>
            </p:grpSpPr>
            <p:sp>
              <p:nvSpPr>
                <p:cNvPr id="673" name="Google Shape;673;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4" name="Google Shape;674;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75" name="Google Shape;675;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6" name="Google Shape;676;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7" name="Google Shape;677;p269"/>
            <p:cNvGrpSpPr/>
            <p:nvPr/>
          </p:nvGrpSpPr>
          <p:grpSpPr>
            <a:xfrm>
              <a:off x="4363565" y="2219381"/>
              <a:ext cx="397892" cy="646462"/>
              <a:chOff x="1400864" y="1624076"/>
              <a:chExt cx="560368" cy="910439"/>
            </a:xfrm>
          </p:grpSpPr>
          <p:grpSp>
            <p:nvGrpSpPr>
              <p:cNvPr id="678" name="Google Shape;678;p269"/>
              <p:cNvGrpSpPr/>
              <p:nvPr/>
            </p:nvGrpSpPr>
            <p:grpSpPr>
              <a:xfrm>
                <a:off x="1400864" y="1624076"/>
                <a:ext cx="560368" cy="825149"/>
                <a:chOff x="1342876" y="1647676"/>
                <a:chExt cx="560368" cy="825149"/>
              </a:xfrm>
            </p:grpSpPr>
            <p:sp>
              <p:nvSpPr>
                <p:cNvPr id="679" name="Google Shape;679;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0" name="Google Shape;680;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1" name="Google Shape;681;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2" name="Google Shape;682;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3" name="Google Shape;683;p269"/>
            <p:cNvGrpSpPr/>
            <p:nvPr/>
          </p:nvGrpSpPr>
          <p:grpSpPr>
            <a:xfrm>
              <a:off x="6104589" y="2219381"/>
              <a:ext cx="397892" cy="646462"/>
              <a:chOff x="1400864" y="1624076"/>
              <a:chExt cx="560368" cy="910439"/>
            </a:xfrm>
          </p:grpSpPr>
          <p:grpSp>
            <p:nvGrpSpPr>
              <p:cNvPr id="684" name="Google Shape;684;p269"/>
              <p:cNvGrpSpPr/>
              <p:nvPr/>
            </p:nvGrpSpPr>
            <p:grpSpPr>
              <a:xfrm>
                <a:off x="1400864" y="1624076"/>
                <a:ext cx="560368" cy="825149"/>
                <a:chOff x="1342876" y="1647676"/>
                <a:chExt cx="560368" cy="825149"/>
              </a:xfrm>
            </p:grpSpPr>
            <p:sp>
              <p:nvSpPr>
                <p:cNvPr id="685" name="Google Shape;685;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86" name="Google Shape;686;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7" name="Google Shape;687;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8" name="Google Shape;688;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89" name="Google Shape;689;p269"/>
            <p:cNvGrpSpPr/>
            <p:nvPr/>
          </p:nvGrpSpPr>
          <p:grpSpPr>
            <a:xfrm>
              <a:off x="7845614" y="2219381"/>
              <a:ext cx="397892" cy="646462"/>
              <a:chOff x="1400864" y="1624076"/>
              <a:chExt cx="560368" cy="910439"/>
            </a:xfrm>
          </p:grpSpPr>
          <p:grpSp>
            <p:nvGrpSpPr>
              <p:cNvPr id="690" name="Google Shape;690;p269"/>
              <p:cNvGrpSpPr/>
              <p:nvPr/>
            </p:nvGrpSpPr>
            <p:grpSpPr>
              <a:xfrm>
                <a:off x="1400864" y="1624076"/>
                <a:ext cx="560368" cy="825149"/>
                <a:chOff x="1342876" y="1647676"/>
                <a:chExt cx="560368" cy="825149"/>
              </a:xfrm>
            </p:grpSpPr>
            <p:sp>
              <p:nvSpPr>
                <p:cNvPr id="691" name="Google Shape;691;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2" name="Google Shape;692;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3" name="Google Shape;693;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4" name="Google Shape;694;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695" name="Google Shape;695;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6" name="Google Shape;696;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7" name="Google Shape;697;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8" name="Google Shape;698;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9" name="Google Shape;699;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00"/>
        <p:cNvGrpSpPr/>
        <p:nvPr/>
      </p:nvGrpSpPr>
      <p:grpSpPr>
        <a:xfrm>
          <a:off x="0" y="0"/>
          <a:ext cx="0" cy="0"/>
          <a:chOff x="0" y="0"/>
          <a:chExt cx="0" cy="0"/>
        </a:xfrm>
      </p:grpSpPr>
      <p:pic>
        <p:nvPicPr>
          <p:cNvPr id="701" name="Google Shape;701;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02" name="Google Shape;702;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03" name="Google Shape;703;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04" name="Google Shape;704;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05" name="Google Shape;705;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06" name="Google Shape;706;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07" name="Google Shape;707;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08" name="Google Shape;708;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09" name="Google Shape;709;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10" name="Google Shape;710;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11" name="Google Shape;711;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12" name="Google Shape;712;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13" name="Google Shape;713;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4" name="Google Shape;714;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5" name="Google Shape;715;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6" name="Google Shape;716;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7" name="Google Shape;717;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8" name="Google Shape;718;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9" name="Google Shape;719;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0" name="Google Shape;720;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21"/>
        <p:cNvGrpSpPr/>
        <p:nvPr/>
      </p:nvGrpSpPr>
      <p:grpSpPr>
        <a:xfrm>
          <a:off x="0" y="0"/>
          <a:ext cx="0" cy="0"/>
          <a:chOff x="0" y="0"/>
          <a:chExt cx="0" cy="0"/>
        </a:xfrm>
      </p:grpSpPr>
      <p:pic>
        <p:nvPicPr>
          <p:cNvPr id="722" name="Google Shape;722;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23" name="Google Shape;723;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4" name="Google Shape;724;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5" name="Google Shape;725;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26" name="Google Shape;726;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27" name="Google Shape;727;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28" name="Google Shape;728;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29" name="Google Shape;729;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30" name="Google Shape;730;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31" name="Google Shape;731;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32" name="Google Shape;732;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33" name="Google Shape;733;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34" name="Google Shape;734;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5" name="Google Shape;735;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6" name="Google Shape;736;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7" name="Google Shape;737;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8" name="Google Shape;738;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9" name="Google Shape;739;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0" name="Google Shape;740;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1" name="Google Shape;741;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45"/>
        <p:cNvGrpSpPr/>
        <p:nvPr/>
      </p:nvGrpSpPr>
      <p:grpSpPr>
        <a:xfrm>
          <a:off x="0" y="0"/>
          <a:ext cx="0" cy="0"/>
          <a:chOff x="0" y="0"/>
          <a:chExt cx="0" cy="0"/>
        </a:xfrm>
      </p:grpSpPr>
      <p:pic>
        <p:nvPicPr>
          <p:cNvPr id="46" name="Google Shape;46;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7" name="Google Shape;47;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42"/>
        <p:cNvGrpSpPr/>
        <p:nvPr/>
      </p:nvGrpSpPr>
      <p:grpSpPr>
        <a:xfrm>
          <a:off x="0" y="0"/>
          <a:ext cx="0" cy="0"/>
          <a:chOff x="0" y="0"/>
          <a:chExt cx="0" cy="0"/>
        </a:xfrm>
      </p:grpSpPr>
      <p:pic>
        <p:nvPicPr>
          <p:cNvPr id="743" name="Google Shape;743;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44" name="Google Shape;744;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5" name="Google Shape;745;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46" name="Google Shape;746;p272"/>
          <p:cNvCxnSpPr>
            <a:stCxn id="747"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47" name="Google Shape;747;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48" name="Google Shape;748;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49" name="Google Shape;749;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50" name="Google Shape;750;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51" name="Google Shape;751;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52" name="Google Shape;752;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53" name="Google Shape;753;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54" name="Google Shape;754;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5" name="Google Shape;755;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6" name="Google Shape;756;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7" name="Google Shape;757;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8" name="Google Shape;758;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9" name="Google Shape;759;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0" name="Google Shape;760;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61"/>
        <p:cNvGrpSpPr/>
        <p:nvPr/>
      </p:nvGrpSpPr>
      <p:grpSpPr>
        <a:xfrm>
          <a:off x="0" y="0"/>
          <a:ext cx="0" cy="0"/>
          <a:chOff x="0" y="0"/>
          <a:chExt cx="0" cy="0"/>
        </a:xfrm>
      </p:grpSpPr>
      <p:pic>
        <p:nvPicPr>
          <p:cNvPr id="762" name="Google Shape;762;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63" name="Google Shape;763;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4" name="Google Shape;764;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65" name="Google Shape;765;p273"/>
          <p:cNvCxnSpPr>
            <a:stCxn id="766"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66" name="Google Shape;766;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67" name="Google Shape;767;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68" name="Google Shape;768;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69" name="Google Shape;769;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70" name="Google Shape;770;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71" name="Google Shape;771;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72" name="Google Shape;772;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73" name="Google Shape;773;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4" name="Google Shape;774;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5" name="Google Shape;775;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6" name="Google Shape;776;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7" name="Google Shape;777;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8" name="Google Shape;778;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9" name="Google Shape;779;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80"/>
        <p:cNvGrpSpPr/>
        <p:nvPr/>
      </p:nvGrpSpPr>
      <p:grpSpPr>
        <a:xfrm>
          <a:off x="0" y="0"/>
          <a:ext cx="0" cy="0"/>
          <a:chOff x="0" y="0"/>
          <a:chExt cx="0" cy="0"/>
        </a:xfrm>
      </p:grpSpPr>
      <p:pic>
        <p:nvPicPr>
          <p:cNvPr id="781" name="Google Shape;781;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82" name="Google Shape;782;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3" name="Google Shape;783;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84" name="Google Shape;784;p274"/>
          <p:cNvGrpSpPr/>
          <p:nvPr/>
        </p:nvGrpSpPr>
        <p:grpSpPr>
          <a:xfrm>
            <a:off x="914091" y="752041"/>
            <a:ext cx="7280306" cy="4126450"/>
            <a:chOff x="556442" y="752041"/>
            <a:chExt cx="7280306" cy="4126450"/>
          </a:xfrm>
        </p:grpSpPr>
        <p:cxnSp>
          <p:nvCxnSpPr>
            <p:cNvPr id="785" name="Google Shape;785;p274"/>
            <p:cNvCxnSpPr>
              <a:stCxn id="786" idx="6"/>
              <a:endCxn id="787"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88" name="Google Shape;788;p274"/>
            <p:cNvCxnSpPr>
              <a:stCxn id="786" idx="6"/>
              <a:endCxn id="789"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0" name="Google Shape;790;p274"/>
            <p:cNvCxnSpPr>
              <a:stCxn id="786" idx="6"/>
              <a:endCxn id="791"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2" name="Google Shape;792;p274"/>
            <p:cNvCxnSpPr>
              <a:stCxn id="786" idx="6"/>
              <a:endCxn id="793"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4" name="Google Shape;794;p274"/>
            <p:cNvCxnSpPr>
              <a:stCxn id="786" idx="6"/>
              <a:endCxn id="795"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6" name="Google Shape;796;p274"/>
            <p:cNvCxnSpPr>
              <a:stCxn id="786" idx="6"/>
              <a:endCxn id="797"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798" name="Google Shape;798;p274"/>
            <p:cNvCxnSpPr>
              <a:stCxn id="786" idx="6"/>
              <a:endCxn id="799"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00" name="Google Shape;800;p274"/>
            <p:cNvGrpSpPr/>
            <p:nvPr/>
          </p:nvGrpSpPr>
          <p:grpSpPr>
            <a:xfrm>
              <a:off x="556442" y="1526794"/>
              <a:ext cx="2576946" cy="2576946"/>
              <a:chOff x="941492" y="1686560"/>
              <a:chExt cx="1876213" cy="1876213"/>
            </a:xfrm>
          </p:grpSpPr>
          <p:sp>
            <p:nvSpPr>
              <p:cNvPr id="786" name="Google Shape;786;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1" name="Google Shape;801;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02" name="Google Shape;802;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3" name="Google Shape;803;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87" name="Google Shape;787;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4" name="Google Shape;804;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5" name="Google Shape;805;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99" name="Google Shape;799;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6" name="Google Shape;806;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7" name="Google Shape;807;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89" name="Google Shape;789;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08" name="Google Shape;808;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09" name="Google Shape;809;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91" name="Google Shape;791;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0" name="Google Shape;810;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1" name="Google Shape;811;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97" name="Google Shape;797;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2" name="Google Shape;812;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3" name="Google Shape;813;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95" name="Google Shape;795;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14" name="Google Shape;814;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15" name="Google Shape;815;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93" name="Google Shape;793;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16" name="Google Shape;816;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7" name="Google Shape;817;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8" name="Google Shape;818;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9" name="Google Shape;819;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0" name="Google Shape;820;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1" name="Google Shape;821;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2" name="Google Shape;822;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23" name="Google Shape;823;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24"/>
        <p:cNvGrpSpPr/>
        <p:nvPr/>
      </p:nvGrpSpPr>
      <p:grpSpPr>
        <a:xfrm>
          <a:off x="0" y="0"/>
          <a:ext cx="0" cy="0"/>
          <a:chOff x="0" y="0"/>
          <a:chExt cx="0" cy="0"/>
        </a:xfrm>
      </p:grpSpPr>
      <p:pic>
        <p:nvPicPr>
          <p:cNvPr id="825" name="Google Shape;825;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26" name="Google Shape;826;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27" name="Google Shape;827;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28" name="Google Shape;828;p275"/>
          <p:cNvGrpSpPr/>
          <p:nvPr/>
        </p:nvGrpSpPr>
        <p:grpSpPr>
          <a:xfrm>
            <a:off x="914091" y="752041"/>
            <a:ext cx="7280306" cy="4126450"/>
            <a:chOff x="556442" y="752041"/>
            <a:chExt cx="7280306" cy="4126450"/>
          </a:xfrm>
        </p:grpSpPr>
        <p:cxnSp>
          <p:nvCxnSpPr>
            <p:cNvPr id="829" name="Google Shape;829;p275"/>
            <p:cNvCxnSpPr>
              <a:stCxn id="830" idx="6"/>
              <a:endCxn id="831" idx="0"/>
            </p:cNvCxnSpPr>
            <p:nvPr/>
          </p:nvCxnSpPr>
          <p:spPr>
            <a:xfrm rot="10800000" flipH="1">
              <a:off x="3133388" y="990067"/>
              <a:ext cx="818400" cy="1825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2" name="Google Shape;832;p275"/>
            <p:cNvCxnSpPr>
              <a:stCxn id="830" idx="6"/>
              <a:endCxn id="833" idx="0"/>
            </p:cNvCxnSpPr>
            <p:nvPr/>
          </p:nvCxnSpPr>
          <p:spPr>
            <a:xfrm rot="10800000" flipH="1">
              <a:off x="3133388" y="2206267"/>
              <a:ext cx="818400" cy="6090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4" name="Google Shape;834;p275"/>
            <p:cNvCxnSpPr>
              <a:stCxn id="830" idx="6"/>
              <a:endCxn id="835" idx="0"/>
            </p:cNvCxnSpPr>
            <p:nvPr/>
          </p:nvCxnSpPr>
          <p:spPr>
            <a:xfrm rot="10800000" flipH="1">
              <a:off x="3133388" y="2814667"/>
              <a:ext cx="818400" cy="6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6" name="Google Shape;836;p275"/>
            <p:cNvCxnSpPr>
              <a:stCxn id="830" idx="6"/>
              <a:endCxn id="837" idx="0"/>
            </p:cNvCxnSpPr>
            <p:nvPr/>
          </p:nvCxnSpPr>
          <p:spPr>
            <a:xfrm>
              <a:off x="3133388" y="2815267"/>
              <a:ext cx="818400" cy="18249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38" name="Google Shape;838;p275"/>
            <p:cNvCxnSpPr>
              <a:stCxn id="830" idx="6"/>
              <a:endCxn id="839" idx="0"/>
            </p:cNvCxnSpPr>
            <p:nvPr/>
          </p:nvCxnSpPr>
          <p:spPr>
            <a:xfrm>
              <a:off x="3133388" y="2815267"/>
              <a:ext cx="818400" cy="12162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0" name="Google Shape;840;p275"/>
            <p:cNvCxnSpPr>
              <a:stCxn id="830" idx="6"/>
              <a:endCxn id="841" idx="0"/>
            </p:cNvCxnSpPr>
            <p:nvPr/>
          </p:nvCxnSpPr>
          <p:spPr>
            <a:xfrm>
              <a:off x="3133388" y="2815267"/>
              <a:ext cx="818400" cy="607800"/>
            </a:xfrm>
            <a:prstGeom prst="bentConnector3">
              <a:avLst>
                <a:gd name="adj1" fmla="val 6299"/>
              </a:avLst>
            </a:prstGeom>
            <a:noFill/>
            <a:ln w="12700" cap="flat" cmpd="sng">
              <a:solidFill>
                <a:srgbClr val="D8D8D8"/>
              </a:solidFill>
              <a:prstDash val="solid"/>
              <a:round/>
              <a:headEnd type="none" w="sm" len="sm"/>
              <a:tailEnd type="none" w="sm" len="sm"/>
            </a:ln>
          </p:spPr>
        </p:cxnSp>
        <p:cxnSp>
          <p:nvCxnSpPr>
            <p:cNvPr id="842" name="Google Shape;842;p275"/>
            <p:cNvCxnSpPr>
              <a:stCxn id="830" idx="6"/>
              <a:endCxn id="843" idx="0"/>
            </p:cNvCxnSpPr>
            <p:nvPr/>
          </p:nvCxnSpPr>
          <p:spPr>
            <a:xfrm rot="10800000" flipH="1">
              <a:off x="3133388" y="1598167"/>
              <a:ext cx="818400" cy="1217100"/>
            </a:xfrm>
            <a:prstGeom prst="bentConnector3">
              <a:avLst>
                <a:gd name="adj1" fmla="val 6299"/>
              </a:avLst>
            </a:prstGeom>
            <a:noFill/>
            <a:ln w="12700" cap="flat" cmpd="sng">
              <a:solidFill>
                <a:srgbClr val="D8D8D8"/>
              </a:solidFill>
              <a:prstDash val="solid"/>
              <a:round/>
              <a:headEnd type="none" w="sm" len="sm"/>
              <a:tailEnd type="none" w="sm" len="sm"/>
            </a:ln>
          </p:spPr>
        </p:cxnSp>
        <p:grpSp>
          <p:nvGrpSpPr>
            <p:cNvPr id="844" name="Google Shape;844;p275"/>
            <p:cNvGrpSpPr/>
            <p:nvPr/>
          </p:nvGrpSpPr>
          <p:grpSpPr>
            <a:xfrm>
              <a:off x="556442" y="1526794"/>
              <a:ext cx="2576946" cy="2576946"/>
              <a:chOff x="941492" y="1686560"/>
              <a:chExt cx="1876213" cy="1876213"/>
            </a:xfrm>
          </p:grpSpPr>
          <p:sp>
            <p:nvSpPr>
              <p:cNvPr id="830" name="Google Shape;830;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5" name="Google Shape;845;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46" name="Google Shape;846;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7" name="Google Shape;847;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31" name="Google Shape;831;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8" name="Google Shape;848;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9" name="Google Shape;849;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43" name="Google Shape;843;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0" name="Google Shape;850;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1" name="Google Shape;851;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33" name="Google Shape;833;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2" name="Google Shape;852;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3" name="Google Shape;853;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35" name="Google Shape;835;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4" name="Google Shape;854;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5" name="Google Shape;855;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41" name="Google Shape;841;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6" name="Google Shape;856;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7" name="Google Shape;857;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39" name="Google Shape;839;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58" name="Google Shape;858;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59" name="Google Shape;859;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37" name="Google Shape;837;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60" name="Google Shape;860;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1" name="Google Shape;861;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2" name="Google Shape;862;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3" name="Google Shape;863;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4" name="Google Shape;864;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5" name="Google Shape;865;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6" name="Google Shape;866;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7" name="Google Shape;867;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68"/>
        <p:cNvGrpSpPr/>
        <p:nvPr/>
      </p:nvGrpSpPr>
      <p:grpSpPr>
        <a:xfrm>
          <a:off x="0" y="0"/>
          <a:ext cx="0" cy="0"/>
          <a:chOff x="0" y="0"/>
          <a:chExt cx="0" cy="0"/>
        </a:xfrm>
      </p:grpSpPr>
      <p:sp>
        <p:nvSpPr>
          <p:cNvPr id="869" name="Google Shape;869;p276"/>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70" name="Google Shape;870;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71" name="Google Shape;871;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2" name="Google Shape;872;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73" name="Google Shape;873;p276"/>
          <p:cNvGrpSpPr/>
          <p:nvPr/>
        </p:nvGrpSpPr>
        <p:grpSpPr>
          <a:xfrm>
            <a:off x="716012" y="759582"/>
            <a:ext cx="3556067" cy="4132337"/>
            <a:chOff x="520700" y="759582"/>
            <a:chExt cx="3556067" cy="4132337"/>
          </a:xfrm>
        </p:grpSpPr>
        <p:cxnSp>
          <p:nvCxnSpPr>
            <p:cNvPr id="874" name="Google Shape;874;p276"/>
            <p:cNvCxnSpPr>
              <a:stCxn id="875" idx="6"/>
              <a:endCxn id="876"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7" name="Google Shape;877;p276"/>
            <p:cNvCxnSpPr>
              <a:stCxn id="875" idx="6"/>
              <a:endCxn id="878"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79" name="Google Shape;879;p276"/>
            <p:cNvCxnSpPr>
              <a:stCxn id="875" idx="6"/>
              <a:endCxn id="880"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1" name="Google Shape;881;p276"/>
            <p:cNvCxnSpPr>
              <a:stCxn id="875" idx="6"/>
              <a:endCxn id="882"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3" name="Google Shape;883;p276"/>
            <p:cNvCxnSpPr>
              <a:stCxn id="875" idx="6"/>
              <a:endCxn id="884"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5" name="Google Shape;885;p276"/>
            <p:cNvCxnSpPr>
              <a:stCxn id="875" idx="6"/>
              <a:endCxn id="886"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887" name="Google Shape;887;p276"/>
            <p:cNvCxnSpPr>
              <a:endCxn id="888"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75" name="Google Shape;875;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889" name="Google Shape;889;p276"/>
            <p:cNvGrpSpPr/>
            <p:nvPr/>
          </p:nvGrpSpPr>
          <p:grpSpPr>
            <a:xfrm>
              <a:off x="3420306" y="759582"/>
              <a:ext cx="656461" cy="4132337"/>
              <a:chOff x="3522182" y="752447"/>
              <a:chExt cx="656468" cy="4132036"/>
            </a:xfrm>
          </p:grpSpPr>
          <p:grpSp>
            <p:nvGrpSpPr>
              <p:cNvPr id="890" name="Google Shape;890;p276"/>
              <p:cNvGrpSpPr/>
              <p:nvPr/>
            </p:nvGrpSpPr>
            <p:grpSpPr>
              <a:xfrm>
                <a:off x="3522182" y="752447"/>
                <a:ext cx="656468" cy="419144"/>
                <a:chOff x="3522182" y="782927"/>
                <a:chExt cx="656468" cy="419144"/>
              </a:xfrm>
            </p:grpSpPr>
            <p:sp>
              <p:nvSpPr>
                <p:cNvPr id="876" name="Google Shape;876;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1" name="Google Shape;891;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892" name="Google Shape;892;p276"/>
              <p:cNvGrpSpPr/>
              <p:nvPr/>
            </p:nvGrpSpPr>
            <p:grpSpPr>
              <a:xfrm>
                <a:off x="3522182" y="1371527"/>
                <a:ext cx="656467" cy="419144"/>
                <a:chOff x="3522182" y="1395657"/>
                <a:chExt cx="656467" cy="419144"/>
              </a:xfrm>
            </p:grpSpPr>
            <p:sp>
              <p:nvSpPr>
                <p:cNvPr id="878" name="Google Shape;878;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3" name="Google Shape;893;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894" name="Google Shape;894;p276"/>
              <p:cNvGrpSpPr/>
              <p:nvPr/>
            </p:nvGrpSpPr>
            <p:grpSpPr>
              <a:xfrm>
                <a:off x="3522182" y="3228607"/>
                <a:ext cx="656467" cy="417878"/>
                <a:chOff x="3522182" y="3233686"/>
                <a:chExt cx="656467" cy="417878"/>
              </a:xfrm>
            </p:grpSpPr>
            <p:sp>
              <p:nvSpPr>
                <p:cNvPr id="886" name="Google Shape;886;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5" name="Google Shape;895;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896" name="Google Shape;896;p276"/>
              <p:cNvGrpSpPr/>
              <p:nvPr/>
            </p:nvGrpSpPr>
            <p:grpSpPr>
              <a:xfrm>
                <a:off x="3522182" y="3846259"/>
                <a:ext cx="656467" cy="419144"/>
                <a:chOff x="3522182" y="3844987"/>
                <a:chExt cx="656467" cy="419144"/>
              </a:xfrm>
            </p:grpSpPr>
            <p:sp>
              <p:nvSpPr>
                <p:cNvPr id="884" name="Google Shape;884;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7" name="Google Shape;897;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898" name="Google Shape;898;p276"/>
              <p:cNvGrpSpPr/>
              <p:nvPr/>
            </p:nvGrpSpPr>
            <p:grpSpPr>
              <a:xfrm>
                <a:off x="3522182" y="1990447"/>
                <a:ext cx="656467" cy="417878"/>
                <a:chOff x="3522182" y="2008227"/>
                <a:chExt cx="656467" cy="417878"/>
              </a:xfrm>
            </p:grpSpPr>
            <p:sp>
              <p:nvSpPr>
                <p:cNvPr id="880" name="Google Shape;880;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9" name="Google Shape;899;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00" name="Google Shape;900;p276"/>
              <p:cNvGrpSpPr/>
              <p:nvPr/>
            </p:nvGrpSpPr>
            <p:grpSpPr>
              <a:xfrm>
                <a:off x="3522182" y="2609527"/>
                <a:ext cx="656467" cy="417878"/>
                <a:chOff x="3522182" y="2620957"/>
                <a:chExt cx="656467" cy="417878"/>
              </a:xfrm>
            </p:grpSpPr>
            <p:sp>
              <p:nvSpPr>
                <p:cNvPr id="888" name="Google Shape;888;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1" name="Google Shape;901;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02" name="Google Shape;902;p276"/>
              <p:cNvGrpSpPr/>
              <p:nvPr/>
            </p:nvGrpSpPr>
            <p:grpSpPr>
              <a:xfrm>
                <a:off x="3522182" y="4465339"/>
                <a:ext cx="656467" cy="419144"/>
                <a:chOff x="3522182" y="4457719"/>
                <a:chExt cx="656467" cy="419144"/>
              </a:xfrm>
            </p:grpSpPr>
            <p:sp>
              <p:nvSpPr>
                <p:cNvPr id="882" name="Google Shape;882;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03" name="Google Shape;903;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04" name="Google Shape;904;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5" name="Google Shape;905;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6" name="Google Shape;906;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7" name="Google Shape;907;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8" name="Google Shape;908;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9" name="Google Shape;909;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0" name="Google Shape;910;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1" name="Google Shape;911;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12"/>
        <p:cNvGrpSpPr/>
        <p:nvPr/>
      </p:nvGrpSpPr>
      <p:grpSpPr>
        <a:xfrm>
          <a:off x="0" y="0"/>
          <a:ext cx="0" cy="0"/>
          <a:chOff x="0" y="0"/>
          <a:chExt cx="0" cy="0"/>
        </a:xfrm>
      </p:grpSpPr>
      <p:sp>
        <p:nvSpPr>
          <p:cNvPr id="913" name="Google Shape;913;p277"/>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14" name="Google Shape;914;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15" name="Google Shape;915;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16" name="Google Shape;916;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17" name="Google Shape;917;p277"/>
          <p:cNvGrpSpPr/>
          <p:nvPr/>
        </p:nvGrpSpPr>
        <p:grpSpPr>
          <a:xfrm>
            <a:off x="716012" y="759582"/>
            <a:ext cx="3556067" cy="4132337"/>
            <a:chOff x="520700" y="759582"/>
            <a:chExt cx="3556067" cy="4132337"/>
          </a:xfrm>
        </p:grpSpPr>
        <p:cxnSp>
          <p:nvCxnSpPr>
            <p:cNvPr id="918" name="Google Shape;918;p277"/>
            <p:cNvCxnSpPr>
              <a:stCxn id="919" idx="6"/>
              <a:endCxn id="920"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1" name="Google Shape;921;p277"/>
            <p:cNvCxnSpPr>
              <a:stCxn id="919" idx="6"/>
              <a:endCxn id="922"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3" name="Google Shape;923;p277"/>
            <p:cNvCxnSpPr>
              <a:stCxn id="919" idx="6"/>
              <a:endCxn id="924"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5" name="Google Shape;925;p277"/>
            <p:cNvCxnSpPr>
              <a:stCxn id="919" idx="6"/>
              <a:endCxn id="926"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7" name="Google Shape;927;p277"/>
            <p:cNvCxnSpPr>
              <a:stCxn id="919" idx="6"/>
              <a:endCxn id="928"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29" name="Google Shape;929;p277"/>
            <p:cNvCxnSpPr>
              <a:stCxn id="919" idx="6"/>
              <a:endCxn id="930"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31" name="Google Shape;931;p277"/>
            <p:cNvCxnSpPr>
              <a:endCxn id="932"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19" name="Google Shape;919;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33" name="Google Shape;933;p277"/>
            <p:cNvGrpSpPr/>
            <p:nvPr/>
          </p:nvGrpSpPr>
          <p:grpSpPr>
            <a:xfrm>
              <a:off x="3420306" y="759582"/>
              <a:ext cx="656461" cy="4132337"/>
              <a:chOff x="3522182" y="752447"/>
              <a:chExt cx="656468" cy="4132036"/>
            </a:xfrm>
          </p:grpSpPr>
          <p:grpSp>
            <p:nvGrpSpPr>
              <p:cNvPr id="934" name="Google Shape;934;p277"/>
              <p:cNvGrpSpPr/>
              <p:nvPr/>
            </p:nvGrpSpPr>
            <p:grpSpPr>
              <a:xfrm>
                <a:off x="3522182" y="752447"/>
                <a:ext cx="656468" cy="419144"/>
                <a:chOff x="3522182" y="782927"/>
                <a:chExt cx="656468" cy="419144"/>
              </a:xfrm>
            </p:grpSpPr>
            <p:sp>
              <p:nvSpPr>
                <p:cNvPr id="920" name="Google Shape;920;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5" name="Google Shape;935;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36" name="Google Shape;936;p277"/>
              <p:cNvGrpSpPr/>
              <p:nvPr/>
            </p:nvGrpSpPr>
            <p:grpSpPr>
              <a:xfrm>
                <a:off x="3522182" y="1371527"/>
                <a:ext cx="656467" cy="419144"/>
                <a:chOff x="3522182" y="1395657"/>
                <a:chExt cx="656467" cy="419144"/>
              </a:xfrm>
            </p:grpSpPr>
            <p:sp>
              <p:nvSpPr>
                <p:cNvPr id="922" name="Google Shape;922;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7" name="Google Shape;937;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38" name="Google Shape;938;p277"/>
              <p:cNvGrpSpPr/>
              <p:nvPr/>
            </p:nvGrpSpPr>
            <p:grpSpPr>
              <a:xfrm>
                <a:off x="3522182" y="3228607"/>
                <a:ext cx="656467" cy="417878"/>
                <a:chOff x="3522182" y="3233686"/>
                <a:chExt cx="656467" cy="417878"/>
              </a:xfrm>
            </p:grpSpPr>
            <p:sp>
              <p:nvSpPr>
                <p:cNvPr id="930" name="Google Shape;930;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9" name="Google Shape;939;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40" name="Google Shape;940;p277"/>
              <p:cNvGrpSpPr/>
              <p:nvPr/>
            </p:nvGrpSpPr>
            <p:grpSpPr>
              <a:xfrm>
                <a:off x="3522182" y="3846259"/>
                <a:ext cx="656467" cy="419144"/>
                <a:chOff x="3522182" y="3844987"/>
                <a:chExt cx="656467" cy="419144"/>
              </a:xfrm>
            </p:grpSpPr>
            <p:sp>
              <p:nvSpPr>
                <p:cNvPr id="928" name="Google Shape;928;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1" name="Google Shape;941;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42" name="Google Shape;942;p277"/>
              <p:cNvGrpSpPr/>
              <p:nvPr/>
            </p:nvGrpSpPr>
            <p:grpSpPr>
              <a:xfrm>
                <a:off x="3522182" y="1990447"/>
                <a:ext cx="656467" cy="417878"/>
                <a:chOff x="3522182" y="2008227"/>
                <a:chExt cx="656467" cy="417878"/>
              </a:xfrm>
            </p:grpSpPr>
            <p:sp>
              <p:nvSpPr>
                <p:cNvPr id="924" name="Google Shape;924;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3" name="Google Shape;943;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44" name="Google Shape;944;p277"/>
              <p:cNvGrpSpPr/>
              <p:nvPr/>
            </p:nvGrpSpPr>
            <p:grpSpPr>
              <a:xfrm>
                <a:off x="3522182" y="2609527"/>
                <a:ext cx="656467" cy="417878"/>
                <a:chOff x="3522182" y="2620957"/>
                <a:chExt cx="656467" cy="417878"/>
              </a:xfrm>
            </p:grpSpPr>
            <p:sp>
              <p:nvSpPr>
                <p:cNvPr id="932" name="Google Shape;932;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5" name="Google Shape;945;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46" name="Google Shape;946;p277"/>
              <p:cNvGrpSpPr/>
              <p:nvPr/>
            </p:nvGrpSpPr>
            <p:grpSpPr>
              <a:xfrm>
                <a:off x="3522182" y="4465339"/>
                <a:ext cx="656467" cy="419144"/>
                <a:chOff x="3522182" y="4457719"/>
                <a:chExt cx="656467" cy="419144"/>
              </a:xfrm>
            </p:grpSpPr>
            <p:sp>
              <p:nvSpPr>
                <p:cNvPr id="926" name="Google Shape;926;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47" name="Google Shape;947;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48" name="Google Shape;948;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9" name="Google Shape;949;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0" name="Google Shape;950;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1" name="Google Shape;951;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2" name="Google Shape;952;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3" name="Google Shape;953;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4" name="Google Shape;954;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5" name="Google Shape;955;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56"/>
        <p:cNvGrpSpPr/>
        <p:nvPr/>
      </p:nvGrpSpPr>
      <p:grpSpPr>
        <a:xfrm>
          <a:off x="0" y="0"/>
          <a:ext cx="0" cy="0"/>
          <a:chOff x="0" y="0"/>
          <a:chExt cx="0" cy="0"/>
        </a:xfrm>
      </p:grpSpPr>
      <p:sp>
        <p:nvSpPr>
          <p:cNvPr id="957" name="Google Shape;957;p278"/>
          <p:cNvSpPr/>
          <p:nvPr/>
        </p:nvSpPr>
        <p:spPr>
          <a:xfrm>
            <a:off x="0" y="1"/>
            <a:ext cx="9143999" cy="5143499"/>
          </a:xfrm>
          <a:prstGeom prst="rect">
            <a:avLst/>
          </a:prstGeom>
          <a:solidFill>
            <a:srgbClr val="F2F2F2">
              <a:alpha val="9450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58" name="Google Shape;958;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59" name="Google Shape;959;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0" name="Google Shape;960;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61" name="Google Shape;961;p278"/>
          <p:cNvGrpSpPr/>
          <p:nvPr/>
        </p:nvGrpSpPr>
        <p:grpSpPr>
          <a:xfrm>
            <a:off x="716012" y="759582"/>
            <a:ext cx="3556067" cy="4132337"/>
            <a:chOff x="520700" y="759582"/>
            <a:chExt cx="3556067" cy="4132337"/>
          </a:xfrm>
        </p:grpSpPr>
        <p:cxnSp>
          <p:nvCxnSpPr>
            <p:cNvPr id="962" name="Google Shape;962;p278"/>
            <p:cNvCxnSpPr>
              <a:stCxn id="963" idx="6"/>
              <a:endCxn id="964" idx="2"/>
            </p:cNvCxnSpPr>
            <p:nvPr/>
          </p:nvCxnSpPr>
          <p:spPr>
            <a:xfrm rot="10800000" flipH="1">
              <a:off x="2484438" y="9690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5" name="Google Shape;965;p278"/>
            <p:cNvCxnSpPr>
              <a:stCxn id="963" idx="6"/>
              <a:endCxn id="966" idx="2"/>
            </p:cNvCxnSpPr>
            <p:nvPr/>
          </p:nvCxnSpPr>
          <p:spPr>
            <a:xfrm rot="10800000" flipH="1">
              <a:off x="2484438" y="15882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7" name="Google Shape;967;p278"/>
            <p:cNvCxnSpPr>
              <a:stCxn id="963" idx="6"/>
              <a:endCxn id="968" idx="2"/>
            </p:cNvCxnSpPr>
            <p:nvPr/>
          </p:nvCxnSpPr>
          <p:spPr>
            <a:xfrm rot="10800000" flipH="1">
              <a:off x="2484438" y="2206551"/>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69" name="Google Shape;969;p278"/>
            <p:cNvCxnSpPr>
              <a:stCxn id="963" idx="6"/>
              <a:endCxn id="970" idx="2"/>
            </p:cNvCxnSpPr>
            <p:nvPr/>
          </p:nvCxnSpPr>
          <p:spPr>
            <a:xfrm>
              <a:off x="2484438" y="2825751"/>
              <a:ext cx="936000" cy="18567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71" name="Google Shape;971;p278"/>
            <p:cNvCxnSpPr>
              <a:stCxn id="963" idx="6"/>
              <a:endCxn id="972" idx="2"/>
            </p:cNvCxnSpPr>
            <p:nvPr/>
          </p:nvCxnSpPr>
          <p:spPr>
            <a:xfrm>
              <a:off x="2484438" y="2825751"/>
              <a:ext cx="936000" cy="12375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73" name="Google Shape;973;p278"/>
            <p:cNvCxnSpPr>
              <a:stCxn id="963" idx="6"/>
              <a:endCxn id="974" idx="2"/>
            </p:cNvCxnSpPr>
            <p:nvPr/>
          </p:nvCxnSpPr>
          <p:spPr>
            <a:xfrm>
              <a:off x="2484438" y="2825750"/>
              <a:ext cx="936000" cy="619200"/>
            </a:xfrm>
            <a:prstGeom prst="bentConnector3">
              <a:avLst>
                <a:gd name="adj1" fmla="val 29133"/>
              </a:avLst>
            </a:prstGeom>
            <a:noFill/>
            <a:ln w="12700" cap="flat" cmpd="sng">
              <a:solidFill>
                <a:srgbClr val="D8D8D8"/>
              </a:solidFill>
              <a:prstDash val="solid"/>
              <a:round/>
              <a:headEnd type="none" w="sm" len="sm"/>
              <a:tailEnd type="none" w="sm" len="sm"/>
            </a:ln>
          </p:spPr>
        </p:cxnSp>
        <p:cxnSp>
          <p:nvCxnSpPr>
            <p:cNvPr id="975" name="Google Shape;975;p278"/>
            <p:cNvCxnSpPr>
              <a:endCxn id="976"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63" name="Google Shape;963;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77" name="Google Shape;977;p278"/>
            <p:cNvGrpSpPr/>
            <p:nvPr/>
          </p:nvGrpSpPr>
          <p:grpSpPr>
            <a:xfrm>
              <a:off x="3420306" y="759582"/>
              <a:ext cx="656461" cy="4132337"/>
              <a:chOff x="3522182" y="752447"/>
              <a:chExt cx="656468" cy="4132036"/>
            </a:xfrm>
          </p:grpSpPr>
          <p:grpSp>
            <p:nvGrpSpPr>
              <p:cNvPr id="978" name="Google Shape;978;p278"/>
              <p:cNvGrpSpPr/>
              <p:nvPr/>
            </p:nvGrpSpPr>
            <p:grpSpPr>
              <a:xfrm>
                <a:off x="3522182" y="752447"/>
                <a:ext cx="656468" cy="419144"/>
                <a:chOff x="3522182" y="782927"/>
                <a:chExt cx="656468" cy="419144"/>
              </a:xfrm>
            </p:grpSpPr>
            <p:sp>
              <p:nvSpPr>
                <p:cNvPr id="964" name="Google Shape;964;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9" name="Google Shape;979;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80" name="Google Shape;980;p278"/>
              <p:cNvGrpSpPr/>
              <p:nvPr/>
            </p:nvGrpSpPr>
            <p:grpSpPr>
              <a:xfrm>
                <a:off x="3522182" y="1371527"/>
                <a:ext cx="656467" cy="419144"/>
                <a:chOff x="3522182" y="1395657"/>
                <a:chExt cx="656467" cy="419144"/>
              </a:xfrm>
            </p:grpSpPr>
            <p:sp>
              <p:nvSpPr>
                <p:cNvPr id="966" name="Google Shape;966;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1" name="Google Shape;981;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82" name="Google Shape;982;p278"/>
              <p:cNvGrpSpPr/>
              <p:nvPr/>
            </p:nvGrpSpPr>
            <p:grpSpPr>
              <a:xfrm>
                <a:off x="3522182" y="3228607"/>
                <a:ext cx="656467" cy="417878"/>
                <a:chOff x="3522182" y="3233686"/>
                <a:chExt cx="656467" cy="417878"/>
              </a:xfrm>
            </p:grpSpPr>
            <p:sp>
              <p:nvSpPr>
                <p:cNvPr id="974" name="Google Shape;974;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3" name="Google Shape;983;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84" name="Google Shape;984;p278"/>
              <p:cNvGrpSpPr/>
              <p:nvPr/>
            </p:nvGrpSpPr>
            <p:grpSpPr>
              <a:xfrm>
                <a:off x="3522182" y="3846259"/>
                <a:ext cx="656467" cy="419144"/>
                <a:chOff x="3522182" y="3844987"/>
                <a:chExt cx="656467" cy="419144"/>
              </a:xfrm>
            </p:grpSpPr>
            <p:sp>
              <p:nvSpPr>
                <p:cNvPr id="972" name="Google Shape;972;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5" name="Google Shape;985;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86" name="Google Shape;986;p278"/>
              <p:cNvGrpSpPr/>
              <p:nvPr/>
            </p:nvGrpSpPr>
            <p:grpSpPr>
              <a:xfrm>
                <a:off x="3522182" y="1990447"/>
                <a:ext cx="656467" cy="417878"/>
                <a:chOff x="3522182" y="2008227"/>
                <a:chExt cx="656467" cy="417878"/>
              </a:xfrm>
            </p:grpSpPr>
            <p:sp>
              <p:nvSpPr>
                <p:cNvPr id="968" name="Google Shape;968;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7" name="Google Shape;987;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88" name="Google Shape;988;p278"/>
              <p:cNvGrpSpPr/>
              <p:nvPr/>
            </p:nvGrpSpPr>
            <p:grpSpPr>
              <a:xfrm>
                <a:off x="3522182" y="2609527"/>
                <a:ext cx="656467" cy="417878"/>
                <a:chOff x="3522182" y="2620957"/>
                <a:chExt cx="656467" cy="417878"/>
              </a:xfrm>
            </p:grpSpPr>
            <p:sp>
              <p:nvSpPr>
                <p:cNvPr id="976" name="Google Shape;976;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9" name="Google Shape;989;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90" name="Google Shape;990;p278"/>
              <p:cNvGrpSpPr/>
              <p:nvPr/>
            </p:nvGrpSpPr>
            <p:grpSpPr>
              <a:xfrm>
                <a:off x="3522182" y="4465339"/>
                <a:ext cx="656467" cy="419144"/>
                <a:chOff x="3522182" y="4457719"/>
                <a:chExt cx="656467" cy="419144"/>
              </a:xfrm>
            </p:grpSpPr>
            <p:sp>
              <p:nvSpPr>
                <p:cNvPr id="970" name="Google Shape;970;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1" name="Google Shape;991;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92" name="Google Shape;992;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3" name="Google Shape;993;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4" name="Google Shape;994;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5" name="Google Shape;995;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6" name="Google Shape;996;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7" name="Google Shape;997;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8" name="Google Shape;998;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9" name="Google Shape;999;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00"/>
        <p:cNvGrpSpPr/>
        <p:nvPr/>
      </p:nvGrpSpPr>
      <p:grpSpPr>
        <a:xfrm>
          <a:off x="0" y="0"/>
          <a:ext cx="0" cy="0"/>
          <a:chOff x="0" y="0"/>
          <a:chExt cx="0" cy="0"/>
        </a:xfrm>
      </p:grpSpPr>
      <p:pic>
        <p:nvPicPr>
          <p:cNvPr id="1001" name="Google Shape;1001;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02" name="Google Shape;1002;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3" name="Google Shape;1003;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04" name="Google Shape;1004;p279"/>
          <p:cNvGrpSpPr/>
          <p:nvPr/>
        </p:nvGrpSpPr>
        <p:grpSpPr>
          <a:xfrm>
            <a:off x="1060707" y="857568"/>
            <a:ext cx="3060700" cy="3921125"/>
            <a:chOff x="520700" y="865188"/>
            <a:chExt cx="3060700" cy="3921125"/>
          </a:xfrm>
        </p:grpSpPr>
        <p:cxnSp>
          <p:nvCxnSpPr>
            <p:cNvPr id="1005" name="Google Shape;1005;p279"/>
            <p:cNvCxnSpPr>
              <a:stCxn id="1006" idx="6"/>
              <a:endCxn id="1007"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08" name="Google Shape;1008;p279"/>
            <p:cNvCxnSpPr>
              <a:stCxn id="1006" idx="6"/>
              <a:endCxn id="1009"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0" name="Google Shape;1010;p279"/>
            <p:cNvCxnSpPr>
              <a:stCxn id="1006" idx="6"/>
              <a:endCxn id="1011"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2" name="Google Shape;1012;p279"/>
            <p:cNvCxnSpPr>
              <a:stCxn id="1006" idx="6"/>
              <a:endCxn id="1013"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4" name="Google Shape;1014;p279"/>
            <p:cNvCxnSpPr>
              <a:stCxn id="1006" idx="6"/>
              <a:endCxn id="1015"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6" name="Google Shape;1016;p279"/>
            <p:cNvCxnSpPr>
              <a:stCxn id="1006" idx="6"/>
              <a:endCxn id="1017"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18" name="Google Shape;1018;p279"/>
            <p:cNvCxnSpPr>
              <a:endCxn id="1019"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06" name="Google Shape;1006;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07" name="Google Shape;1007;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9" name="Google Shape;1009;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7" name="Google Shape;1017;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5" name="Google Shape;1015;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1" name="Google Shape;1011;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9" name="Google Shape;1019;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3" name="Google Shape;1013;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20" name="Google Shape;1020;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1" name="Google Shape;1021;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2" name="Google Shape;1022;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3" name="Google Shape;1023;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4" name="Google Shape;1024;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5" name="Google Shape;1025;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6" name="Google Shape;1026;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7" name="Google Shape;1027;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28"/>
        <p:cNvGrpSpPr/>
        <p:nvPr/>
      </p:nvGrpSpPr>
      <p:grpSpPr>
        <a:xfrm>
          <a:off x="0" y="0"/>
          <a:ext cx="0" cy="0"/>
          <a:chOff x="0" y="0"/>
          <a:chExt cx="0" cy="0"/>
        </a:xfrm>
      </p:grpSpPr>
      <p:pic>
        <p:nvPicPr>
          <p:cNvPr id="1029" name="Google Shape;1029;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30" name="Google Shape;1030;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1" name="Google Shape;1031;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32" name="Google Shape;1032;p280"/>
          <p:cNvGrpSpPr/>
          <p:nvPr/>
        </p:nvGrpSpPr>
        <p:grpSpPr>
          <a:xfrm>
            <a:off x="1060707" y="857568"/>
            <a:ext cx="3060700" cy="3921125"/>
            <a:chOff x="520700" y="865188"/>
            <a:chExt cx="3060700" cy="3921125"/>
          </a:xfrm>
        </p:grpSpPr>
        <p:cxnSp>
          <p:nvCxnSpPr>
            <p:cNvPr id="1033" name="Google Shape;1033;p280"/>
            <p:cNvCxnSpPr>
              <a:stCxn id="1034" idx="6"/>
              <a:endCxn id="1035"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6" name="Google Shape;1036;p280"/>
            <p:cNvCxnSpPr>
              <a:stCxn id="1034" idx="6"/>
              <a:endCxn id="1037"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38" name="Google Shape;1038;p280"/>
            <p:cNvCxnSpPr>
              <a:stCxn id="1034" idx="6"/>
              <a:endCxn id="1039"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0" name="Google Shape;1040;p280"/>
            <p:cNvCxnSpPr>
              <a:stCxn id="1034" idx="6"/>
              <a:endCxn id="1041"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2" name="Google Shape;1042;p280"/>
            <p:cNvCxnSpPr>
              <a:stCxn id="1034" idx="6"/>
              <a:endCxn id="1043"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4" name="Google Shape;1044;p280"/>
            <p:cNvCxnSpPr>
              <a:stCxn id="1034" idx="6"/>
              <a:endCxn id="1045"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46" name="Google Shape;1046;p280"/>
            <p:cNvCxnSpPr>
              <a:endCxn id="1047"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34" name="Google Shape;1034;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35" name="Google Shape;1035;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7" name="Google Shape;1037;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5" name="Google Shape;1045;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3" name="Google Shape;1043;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9" name="Google Shape;1039;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7" name="Google Shape;1047;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1" name="Google Shape;1041;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48" name="Google Shape;1048;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9" name="Google Shape;1049;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0" name="Google Shape;1050;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1" name="Google Shape;1051;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2" name="Google Shape;1052;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3" name="Google Shape;1053;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4" name="Google Shape;1054;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5" name="Google Shape;1055;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56"/>
        <p:cNvGrpSpPr/>
        <p:nvPr/>
      </p:nvGrpSpPr>
      <p:grpSpPr>
        <a:xfrm>
          <a:off x="0" y="0"/>
          <a:ext cx="0" cy="0"/>
          <a:chOff x="0" y="0"/>
          <a:chExt cx="0" cy="0"/>
        </a:xfrm>
      </p:grpSpPr>
      <p:pic>
        <p:nvPicPr>
          <p:cNvPr id="1057" name="Google Shape;1057;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58" name="Google Shape;1058;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9" name="Google Shape;1059;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60" name="Google Shape;1060;p281"/>
          <p:cNvGrpSpPr/>
          <p:nvPr/>
        </p:nvGrpSpPr>
        <p:grpSpPr>
          <a:xfrm>
            <a:off x="1060707" y="857568"/>
            <a:ext cx="3060700" cy="3921125"/>
            <a:chOff x="520700" y="865188"/>
            <a:chExt cx="3060700" cy="3921125"/>
          </a:xfrm>
        </p:grpSpPr>
        <p:cxnSp>
          <p:nvCxnSpPr>
            <p:cNvPr id="1061" name="Google Shape;1061;p281"/>
            <p:cNvCxnSpPr>
              <a:stCxn id="1062" idx="6"/>
              <a:endCxn id="1063" idx="2"/>
            </p:cNvCxnSpPr>
            <p:nvPr/>
          </p:nvCxnSpPr>
          <p:spPr>
            <a:xfrm rot="10800000" flipH="1">
              <a:off x="2484438" y="9690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4" name="Google Shape;1064;p281"/>
            <p:cNvCxnSpPr>
              <a:stCxn id="1062" idx="6"/>
              <a:endCxn id="1065" idx="2"/>
            </p:cNvCxnSpPr>
            <p:nvPr/>
          </p:nvCxnSpPr>
          <p:spPr>
            <a:xfrm rot="10800000" flipH="1">
              <a:off x="2484438" y="15882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6" name="Google Shape;1066;p281"/>
            <p:cNvCxnSpPr>
              <a:stCxn id="1062" idx="6"/>
              <a:endCxn id="1067" idx="2"/>
            </p:cNvCxnSpPr>
            <p:nvPr/>
          </p:nvCxnSpPr>
          <p:spPr>
            <a:xfrm rot="10800000" flipH="1">
              <a:off x="2484438" y="2206551"/>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68" name="Google Shape;1068;p281"/>
            <p:cNvCxnSpPr>
              <a:stCxn id="1062" idx="6"/>
              <a:endCxn id="1069" idx="2"/>
            </p:cNvCxnSpPr>
            <p:nvPr/>
          </p:nvCxnSpPr>
          <p:spPr>
            <a:xfrm>
              <a:off x="2484438" y="2825751"/>
              <a:ext cx="890700" cy="18567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70" name="Google Shape;1070;p281"/>
            <p:cNvCxnSpPr>
              <a:stCxn id="1062" idx="6"/>
              <a:endCxn id="1071" idx="2"/>
            </p:cNvCxnSpPr>
            <p:nvPr/>
          </p:nvCxnSpPr>
          <p:spPr>
            <a:xfrm>
              <a:off x="2484438" y="2825751"/>
              <a:ext cx="890700" cy="12375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72" name="Google Shape;1072;p281"/>
            <p:cNvCxnSpPr>
              <a:stCxn id="1062" idx="6"/>
              <a:endCxn id="1073" idx="2"/>
            </p:cNvCxnSpPr>
            <p:nvPr/>
          </p:nvCxnSpPr>
          <p:spPr>
            <a:xfrm>
              <a:off x="2484438" y="2825750"/>
              <a:ext cx="890700" cy="619200"/>
            </a:xfrm>
            <a:prstGeom prst="bentConnector3">
              <a:avLst>
                <a:gd name="adj1" fmla="val -10627"/>
              </a:avLst>
            </a:prstGeom>
            <a:noFill/>
            <a:ln w="12700" cap="flat" cmpd="sng">
              <a:solidFill>
                <a:srgbClr val="D8D8D8"/>
              </a:solidFill>
              <a:prstDash val="solid"/>
              <a:round/>
              <a:headEnd type="none" w="sm" len="sm"/>
              <a:tailEnd type="none" w="sm" len="sm"/>
            </a:ln>
          </p:spPr>
        </p:cxnSp>
        <p:cxnSp>
          <p:nvCxnSpPr>
            <p:cNvPr id="1074" name="Google Shape;1074;p281"/>
            <p:cNvCxnSpPr>
              <a:endCxn id="1075"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62" name="Google Shape;1062;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63" name="Google Shape;1063;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5" name="Google Shape;1065;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3" name="Google Shape;1073;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1" name="Google Shape;1071;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7" name="Google Shape;1067;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5" name="Google Shape;1075;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9" name="Google Shape;1069;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76" name="Google Shape;1076;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7" name="Google Shape;1077;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8" name="Google Shape;1078;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9" name="Google Shape;1079;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0" name="Google Shape;1080;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1" name="Google Shape;1081;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2" name="Google Shape;1082;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3" name="Google Shape;1083;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48"/>
        <p:cNvGrpSpPr/>
        <p:nvPr/>
      </p:nvGrpSpPr>
      <p:grpSpPr>
        <a:xfrm>
          <a:off x="0" y="0"/>
          <a:ext cx="0" cy="0"/>
          <a:chOff x="0" y="0"/>
          <a:chExt cx="0" cy="0"/>
        </a:xfrm>
      </p:grpSpPr>
      <p:pic>
        <p:nvPicPr>
          <p:cNvPr id="49" name="Google Shape;49;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50" name="Google Shape;50;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1" name="Google Shape;51;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2" name="Google Shape;52;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 name="Google Shape;53;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1084"/>
        <p:cNvGrpSpPr/>
        <p:nvPr/>
      </p:nvGrpSpPr>
      <p:grpSpPr>
        <a:xfrm>
          <a:off x="0" y="0"/>
          <a:ext cx="0" cy="0"/>
          <a:chOff x="0" y="0"/>
          <a:chExt cx="0" cy="0"/>
        </a:xfrm>
      </p:grpSpPr>
      <p:pic>
        <p:nvPicPr>
          <p:cNvPr id="1085" name="Google Shape;1085;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86" name="Google Shape;1086;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7" name="Google Shape;1087;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88" name="Google Shape;1088;p282"/>
          <p:cNvGrpSpPr/>
          <p:nvPr/>
        </p:nvGrpSpPr>
        <p:grpSpPr>
          <a:xfrm>
            <a:off x="2441263" y="1060409"/>
            <a:ext cx="4259386" cy="3399177"/>
            <a:chOff x="2441263" y="1068029"/>
            <a:chExt cx="4259386" cy="3399177"/>
          </a:xfrm>
        </p:grpSpPr>
        <p:pic>
          <p:nvPicPr>
            <p:cNvPr id="1089" name="Google Shape;1089;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1090" name="Google Shape;1090;p282"/>
            <p:cNvGrpSpPr/>
            <p:nvPr/>
          </p:nvGrpSpPr>
          <p:grpSpPr>
            <a:xfrm>
              <a:off x="2441263" y="1089939"/>
              <a:ext cx="4259386" cy="3377267"/>
              <a:chOff x="2441263" y="1089939"/>
              <a:chExt cx="4259386" cy="3377267"/>
            </a:xfrm>
          </p:grpSpPr>
          <p:sp>
            <p:nvSpPr>
              <p:cNvPr id="1091" name="Google Shape;1091;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2" name="Google Shape;1092;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3" name="Google Shape;1093;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4" name="Google Shape;1094;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5" name="Google Shape;1095;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6" name="Google Shape;1096;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7" name="Google Shape;1097;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098" name="Google Shape;1098;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099" name="Google Shape;1099;p282"/>
            <p:cNvGrpSpPr/>
            <p:nvPr/>
          </p:nvGrpSpPr>
          <p:grpSpPr>
            <a:xfrm>
              <a:off x="3551613" y="1402488"/>
              <a:ext cx="2053983" cy="2053983"/>
              <a:chOff x="3766548" y="1602249"/>
              <a:chExt cx="2053983" cy="2053983"/>
            </a:xfrm>
          </p:grpSpPr>
          <p:sp>
            <p:nvSpPr>
              <p:cNvPr id="1100" name="Google Shape;1100;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01" name="Google Shape;1101;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02" name="Google Shape;1102;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4" name="Google Shape;1104;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5" name="Google Shape;1105;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6" name="Google Shape;1106;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7" name="Google Shape;1107;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8" name="Google Shape;1108;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9" name="Google Shape;1109;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0" name="Google Shape;1110;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11"/>
        <p:cNvGrpSpPr/>
        <p:nvPr/>
      </p:nvGrpSpPr>
      <p:grpSpPr>
        <a:xfrm>
          <a:off x="0" y="0"/>
          <a:ext cx="0" cy="0"/>
          <a:chOff x="0" y="0"/>
          <a:chExt cx="0" cy="0"/>
        </a:xfrm>
      </p:grpSpPr>
      <p:pic>
        <p:nvPicPr>
          <p:cNvPr id="1112" name="Google Shape;1112;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13" name="Google Shape;1113;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4" name="Google Shape;1114;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15" name="Google Shape;1115;p283"/>
          <p:cNvGrpSpPr/>
          <p:nvPr/>
        </p:nvGrpSpPr>
        <p:grpSpPr>
          <a:xfrm>
            <a:off x="1941529" y="1105301"/>
            <a:ext cx="5260942" cy="3388546"/>
            <a:chOff x="1941529" y="1120931"/>
            <a:chExt cx="5260942" cy="3388546"/>
          </a:xfrm>
        </p:grpSpPr>
        <p:sp>
          <p:nvSpPr>
            <p:cNvPr id="1116" name="Google Shape;1116;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18" name="Google Shape;1118;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19" name="Google Shape;1119;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20" name="Google Shape;1120;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21" name="Google Shape;1121;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22" name="Google Shape;1122;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23" name="Google Shape;1123;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24" name="Google Shape;1124;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25" name="Google Shape;1125;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7" name="Google Shape;1127;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8" name="Google Shape;1128;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9" name="Google Shape;1129;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0" name="Google Shape;1130;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1" name="Google Shape;1131;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2" name="Google Shape;1132;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3" name="Google Shape;1133;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34"/>
        <p:cNvGrpSpPr/>
        <p:nvPr/>
      </p:nvGrpSpPr>
      <p:grpSpPr>
        <a:xfrm>
          <a:off x="0" y="0"/>
          <a:ext cx="0" cy="0"/>
          <a:chOff x="0" y="0"/>
          <a:chExt cx="0" cy="0"/>
        </a:xfrm>
      </p:grpSpPr>
      <p:pic>
        <p:nvPicPr>
          <p:cNvPr id="1135" name="Google Shape;1135;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36" name="Google Shape;1136;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7" name="Google Shape;1137;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38" name="Google Shape;1138;p284"/>
          <p:cNvGrpSpPr/>
          <p:nvPr/>
        </p:nvGrpSpPr>
        <p:grpSpPr>
          <a:xfrm>
            <a:off x="1761518" y="3131028"/>
            <a:ext cx="5620964" cy="646462"/>
            <a:chOff x="881517" y="3131028"/>
            <a:chExt cx="5620964" cy="646462"/>
          </a:xfrm>
        </p:grpSpPr>
        <p:grpSp>
          <p:nvGrpSpPr>
            <p:cNvPr id="1139" name="Google Shape;1139;p284"/>
            <p:cNvGrpSpPr/>
            <p:nvPr/>
          </p:nvGrpSpPr>
          <p:grpSpPr>
            <a:xfrm>
              <a:off x="881517" y="3131028"/>
              <a:ext cx="397892" cy="646462"/>
              <a:chOff x="1400864" y="1624076"/>
              <a:chExt cx="560368" cy="910439"/>
            </a:xfrm>
          </p:grpSpPr>
          <p:grpSp>
            <p:nvGrpSpPr>
              <p:cNvPr id="1140" name="Google Shape;1140;p284"/>
              <p:cNvGrpSpPr/>
              <p:nvPr/>
            </p:nvGrpSpPr>
            <p:grpSpPr>
              <a:xfrm>
                <a:off x="1400864" y="1624076"/>
                <a:ext cx="560368" cy="825149"/>
                <a:chOff x="1342876" y="1647676"/>
                <a:chExt cx="560368" cy="825149"/>
              </a:xfrm>
            </p:grpSpPr>
            <p:sp>
              <p:nvSpPr>
                <p:cNvPr id="1141" name="Google Shape;1141;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2" name="Google Shape;114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3" name="Google Shape;114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4" name="Google Shape;1144;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5" name="Google Shape;1145;p284"/>
            <p:cNvGrpSpPr/>
            <p:nvPr/>
          </p:nvGrpSpPr>
          <p:grpSpPr>
            <a:xfrm>
              <a:off x="2622541" y="3131028"/>
              <a:ext cx="397892" cy="646462"/>
              <a:chOff x="1400864" y="1624076"/>
              <a:chExt cx="560368" cy="910439"/>
            </a:xfrm>
          </p:grpSpPr>
          <p:grpSp>
            <p:nvGrpSpPr>
              <p:cNvPr id="1146" name="Google Shape;1146;p284"/>
              <p:cNvGrpSpPr/>
              <p:nvPr/>
            </p:nvGrpSpPr>
            <p:grpSpPr>
              <a:xfrm>
                <a:off x="1400864" y="1624076"/>
                <a:ext cx="560368" cy="825149"/>
                <a:chOff x="1342876" y="1647676"/>
                <a:chExt cx="560368" cy="825149"/>
              </a:xfrm>
            </p:grpSpPr>
            <p:sp>
              <p:nvSpPr>
                <p:cNvPr id="1147" name="Google Shape;1147;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8" name="Google Shape;114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9" name="Google Shape;114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0" name="Google Shape;1150;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1" name="Google Shape;1151;p284"/>
            <p:cNvGrpSpPr/>
            <p:nvPr/>
          </p:nvGrpSpPr>
          <p:grpSpPr>
            <a:xfrm>
              <a:off x="4363565" y="3131028"/>
              <a:ext cx="397892" cy="646462"/>
              <a:chOff x="1400864" y="1624076"/>
              <a:chExt cx="560368" cy="910439"/>
            </a:xfrm>
          </p:grpSpPr>
          <p:grpSp>
            <p:nvGrpSpPr>
              <p:cNvPr id="1152" name="Google Shape;1152;p284"/>
              <p:cNvGrpSpPr/>
              <p:nvPr/>
            </p:nvGrpSpPr>
            <p:grpSpPr>
              <a:xfrm>
                <a:off x="1400864" y="1624076"/>
                <a:ext cx="560368" cy="825149"/>
                <a:chOff x="1342876" y="1647676"/>
                <a:chExt cx="560368" cy="825149"/>
              </a:xfrm>
            </p:grpSpPr>
            <p:sp>
              <p:nvSpPr>
                <p:cNvPr id="1153" name="Google Shape;1153;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54" name="Google Shape;115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5" name="Google Shape;115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6" name="Google Shape;1156;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7" name="Google Shape;1157;p284"/>
            <p:cNvGrpSpPr/>
            <p:nvPr/>
          </p:nvGrpSpPr>
          <p:grpSpPr>
            <a:xfrm>
              <a:off x="6104589" y="3131028"/>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63" name="Google Shape;1163;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4" name="Google Shape;1164;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5" name="Google Shape;1165;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6" name="Google Shape;1166;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67" name="Google Shape;1167;p284"/>
          <p:cNvGrpSpPr/>
          <p:nvPr/>
        </p:nvGrpSpPr>
        <p:grpSpPr>
          <a:xfrm>
            <a:off x="881517" y="1424144"/>
            <a:ext cx="7361989" cy="646462"/>
            <a:chOff x="881517" y="2219381"/>
            <a:chExt cx="7361989" cy="646462"/>
          </a:xfrm>
        </p:grpSpPr>
        <p:grpSp>
          <p:nvGrpSpPr>
            <p:cNvPr id="1168" name="Google Shape;1168;p284"/>
            <p:cNvGrpSpPr/>
            <p:nvPr/>
          </p:nvGrpSpPr>
          <p:grpSpPr>
            <a:xfrm>
              <a:off x="881517" y="2219381"/>
              <a:ext cx="397892" cy="646462"/>
              <a:chOff x="1400864" y="1624076"/>
              <a:chExt cx="560368" cy="910439"/>
            </a:xfrm>
          </p:grpSpPr>
          <p:grpSp>
            <p:nvGrpSpPr>
              <p:cNvPr id="1169" name="Google Shape;1169;p284"/>
              <p:cNvGrpSpPr/>
              <p:nvPr/>
            </p:nvGrpSpPr>
            <p:grpSpPr>
              <a:xfrm>
                <a:off x="1400864" y="1624076"/>
                <a:ext cx="560368" cy="825149"/>
                <a:chOff x="1342876" y="1647676"/>
                <a:chExt cx="560368" cy="825149"/>
              </a:xfrm>
            </p:grpSpPr>
            <p:sp>
              <p:nvSpPr>
                <p:cNvPr id="1170" name="Google Shape;1170;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1" name="Google Shape;117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2" name="Google Shape;117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3" name="Google Shape;1173;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4" name="Google Shape;1174;p284"/>
            <p:cNvGrpSpPr/>
            <p:nvPr/>
          </p:nvGrpSpPr>
          <p:grpSpPr>
            <a:xfrm>
              <a:off x="2622541" y="2219381"/>
              <a:ext cx="397892" cy="646462"/>
              <a:chOff x="1400864" y="1624076"/>
              <a:chExt cx="560368" cy="910439"/>
            </a:xfrm>
          </p:grpSpPr>
          <p:grpSp>
            <p:nvGrpSpPr>
              <p:cNvPr id="1175" name="Google Shape;1175;p284"/>
              <p:cNvGrpSpPr/>
              <p:nvPr/>
            </p:nvGrpSpPr>
            <p:grpSpPr>
              <a:xfrm>
                <a:off x="1400864" y="1624076"/>
                <a:ext cx="560368" cy="825149"/>
                <a:chOff x="1342876" y="1647676"/>
                <a:chExt cx="560368" cy="825149"/>
              </a:xfrm>
            </p:grpSpPr>
            <p:sp>
              <p:nvSpPr>
                <p:cNvPr id="1176" name="Google Shape;1176;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7" name="Google Shape;117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8" name="Google Shape;117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9" name="Google Shape;1179;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0" name="Google Shape;1180;p284"/>
            <p:cNvGrpSpPr/>
            <p:nvPr/>
          </p:nvGrpSpPr>
          <p:grpSpPr>
            <a:xfrm>
              <a:off x="4363565" y="2219381"/>
              <a:ext cx="397892" cy="646462"/>
              <a:chOff x="1400864" y="1624076"/>
              <a:chExt cx="560368" cy="910439"/>
            </a:xfrm>
          </p:grpSpPr>
          <p:grpSp>
            <p:nvGrpSpPr>
              <p:cNvPr id="1181" name="Google Shape;1181;p284"/>
              <p:cNvGrpSpPr/>
              <p:nvPr/>
            </p:nvGrpSpPr>
            <p:grpSpPr>
              <a:xfrm>
                <a:off x="1400864" y="1624076"/>
                <a:ext cx="560368" cy="825149"/>
                <a:chOff x="1342876" y="1647676"/>
                <a:chExt cx="560368" cy="825149"/>
              </a:xfrm>
            </p:grpSpPr>
            <p:sp>
              <p:nvSpPr>
                <p:cNvPr id="1182" name="Google Shape;1182;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3" name="Google Shape;118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4" name="Google Shape;118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5" name="Google Shape;1185;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6" name="Google Shape;1186;p284"/>
            <p:cNvGrpSpPr/>
            <p:nvPr/>
          </p:nvGrpSpPr>
          <p:grpSpPr>
            <a:xfrm>
              <a:off x="6104589" y="2219381"/>
              <a:ext cx="397892" cy="646462"/>
              <a:chOff x="1400864" y="1624076"/>
              <a:chExt cx="560368" cy="910439"/>
            </a:xfrm>
          </p:grpSpPr>
          <p:grpSp>
            <p:nvGrpSpPr>
              <p:cNvPr id="1187" name="Google Shape;1187;p284"/>
              <p:cNvGrpSpPr/>
              <p:nvPr/>
            </p:nvGrpSpPr>
            <p:grpSpPr>
              <a:xfrm>
                <a:off x="1400864" y="1624076"/>
                <a:ext cx="560368" cy="825149"/>
                <a:chOff x="1342876" y="1647676"/>
                <a:chExt cx="560368" cy="825149"/>
              </a:xfrm>
            </p:grpSpPr>
            <p:sp>
              <p:nvSpPr>
                <p:cNvPr id="1188" name="Google Shape;1188;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9" name="Google Shape;118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0" name="Google Shape;119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1" name="Google Shape;1191;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92" name="Google Shape;1192;p284"/>
            <p:cNvGrpSpPr/>
            <p:nvPr/>
          </p:nvGrpSpPr>
          <p:grpSpPr>
            <a:xfrm>
              <a:off x="7845614" y="2219381"/>
              <a:ext cx="397892" cy="646462"/>
              <a:chOff x="1400864" y="1624076"/>
              <a:chExt cx="560368" cy="910439"/>
            </a:xfrm>
          </p:grpSpPr>
          <p:grpSp>
            <p:nvGrpSpPr>
              <p:cNvPr id="1193" name="Google Shape;1193;p284"/>
              <p:cNvGrpSpPr/>
              <p:nvPr/>
            </p:nvGrpSpPr>
            <p:grpSpPr>
              <a:xfrm>
                <a:off x="1400864" y="1624076"/>
                <a:ext cx="560368" cy="825149"/>
                <a:chOff x="1342876" y="1647676"/>
                <a:chExt cx="560368" cy="825149"/>
              </a:xfrm>
            </p:grpSpPr>
            <p:sp>
              <p:nvSpPr>
                <p:cNvPr id="1194" name="Google Shape;1194;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95" name="Google Shape;1195;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6" name="Google Shape;1196;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7" name="Google Shape;1197;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98" name="Google Shape;1198;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9" name="Google Shape;1199;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0" name="Google Shape;1200;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1" name="Google Shape;1201;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2" name="Google Shape;1202;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203"/>
        <p:cNvGrpSpPr/>
        <p:nvPr/>
      </p:nvGrpSpPr>
      <p:grpSpPr>
        <a:xfrm>
          <a:off x="0" y="0"/>
          <a:ext cx="0" cy="0"/>
          <a:chOff x="0" y="0"/>
          <a:chExt cx="0" cy="0"/>
        </a:xfrm>
      </p:grpSpPr>
      <p:pic>
        <p:nvPicPr>
          <p:cNvPr id="1204" name="Google Shape;1204;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05" name="Google Shape;1205;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6" name="Google Shape;1206;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07" name="Google Shape;1207;p285"/>
          <p:cNvGrpSpPr/>
          <p:nvPr/>
        </p:nvGrpSpPr>
        <p:grpSpPr>
          <a:xfrm>
            <a:off x="1761518" y="3131028"/>
            <a:ext cx="5620964" cy="646462"/>
            <a:chOff x="881517" y="3131028"/>
            <a:chExt cx="5620964" cy="646462"/>
          </a:xfrm>
        </p:grpSpPr>
        <p:grpSp>
          <p:nvGrpSpPr>
            <p:cNvPr id="1208" name="Google Shape;1208;p285"/>
            <p:cNvGrpSpPr/>
            <p:nvPr/>
          </p:nvGrpSpPr>
          <p:grpSpPr>
            <a:xfrm>
              <a:off x="881517" y="3131028"/>
              <a:ext cx="397892" cy="646462"/>
              <a:chOff x="1400864" y="1624076"/>
              <a:chExt cx="560368" cy="910439"/>
            </a:xfrm>
          </p:grpSpPr>
          <p:grpSp>
            <p:nvGrpSpPr>
              <p:cNvPr id="1209" name="Google Shape;1209;p285"/>
              <p:cNvGrpSpPr/>
              <p:nvPr/>
            </p:nvGrpSpPr>
            <p:grpSpPr>
              <a:xfrm>
                <a:off x="1400864" y="1624076"/>
                <a:ext cx="560368" cy="825149"/>
                <a:chOff x="1342876" y="1647676"/>
                <a:chExt cx="560368" cy="825149"/>
              </a:xfrm>
            </p:grpSpPr>
            <p:sp>
              <p:nvSpPr>
                <p:cNvPr id="1210" name="Google Shape;1210;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1" name="Google Shape;121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2" name="Google Shape;121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3" name="Google Shape;1213;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4" name="Google Shape;1214;p285"/>
            <p:cNvGrpSpPr/>
            <p:nvPr/>
          </p:nvGrpSpPr>
          <p:grpSpPr>
            <a:xfrm>
              <a:off x="2622541" y="3131028"/>
              <a:ext cx="397892" cy="646462"/>
              <a:chOff x="1400864" y="1624076"/>
              <a:chExt cx="560368" cy="910439"/>
            </a:xfrm>
          </p:grpSpPr>
          <p:grpSp>
            <p:nvGrpSpPr>
              <p:cNvPr id="1215" name="Google Shape;1215;p285"/>
              <p:cNvGrpSpPr/>
              <p:nvPr/>
            </p:nvGrpSpPr>
            <p:grpSpPr>
              <a:xfrm>
                <a:off x="1400864" y="1624076"/>
                <a:ext cx="560368" cy="825149"/>
                <a:chOff x="1342876" y="1647676"/>
                <a:chExt cx="560368" cy="825149"/>
              </a:xfrm>
            </p:grpSpPr>
            <p:sp>
              <p:nvSpPr>
                <p:cNvPr id="1216" name="Google Shape;1216;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7" name="Google Shape;121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8" name="Google Shape;121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9" name="Google Shape;1219;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0" name="Google Shape;1220;p285"/>
            <p:cNvGrpSpPr/>
            <p:nvPr/>
          </p:nvGrpSpPr>
          <p:grpSpPr>
            <a:xfrm>
              <a:off x="4363565" y="3131028"/>
              <a:ext cx="397892" cy="646462"/>
              <a:chOff x="1400864" y="1624076"/>
              <a:chExt cx="560368" cy="910439"/>
            </a:xfrm>
          </p:grpSpPr>
          <p:grpSp>
            <p:nvGrpSpPr>
              <p:cNvPr id="1221" name="Google Shape;1221;p285"/>
              <p:cNvGrpSpPr/>
              <p:nvPr/>
            </p:nvGrpSpPr>
            <p:grpSpPr>
              <a:xfrm>
                <a:off x="1400864" y="1624076"/>
                <a:ext cx="560368" cy="825149"/>
                <a:chOff x="1342876" y="1647676"/>
                <a:chExt cx="560368" cy="825149"/>
              </a:xfrm>
            </p:grpSpPr>
            <p:sp>
              <p:nvSpPr>
                <p:cNvPr id="1222" name="Google Shape;1222;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3" name="Google Shape;122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24" name="Google Shape;122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5" name="Google Shape;1225;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6" name="Google Shape;1226;p285"/>
            <p:cNvGrpSpPr/>
            <p:nvPr/>
          </p:nvGrpSpPr>
          <p:grpSpPr>
            <a:xfrm>
              <a:off x="6104589" y="3131028"/>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32" name="Google Shape;1232;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3" name="Google Shape;1233;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4" name="Google Shape;1234;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5" name="Google Shape;1235;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36" name="Google Shape;1236;p285"/>
          <p:cNvGrpSpPr/>
          <p:nvPr/>
        </p:nvGrpSpPr>
        <p:grpSpPr>
          <a:xfrm>
            <a:off x="881517" y="1424144"/>
            <a:ext cx="7361989" cy="646462"/>
            <a:chOff x="881517" y="2219381"/>
            <a:chExt cx="7361989" cy="646462"/>
          </a:xfrm>
        </p:grpSpPr>
        <p:grpSp>
          <p:nvGrpSpPr>
            <p:cNvPr id="1237" name="Google Shape;1237;p285"/>
            <p:cNvGrpSpPr/>
            <p:nvPr/>
          </p:nvGrpSpPr>
          <p:grpSpPr>
            <a:xfrm>
              <a:off x="881517" y="2219381"/>
              <a:ext cx="397892" cy="646462"/>
              <a:chOff x="1400864" y="1624076"/>
              <a:chExt cx="560368" cy="910439"/>
            </a:xfrm>
          </p:grpSpPr>
          <p:grpSp>
            <p:nvGrpSpPr>
              <p:cNvPr id="1238" name="Google Shape;1238;p285"/>
              <p:cNvGrpSpPr/>
              <p:nvPr/>
            </p:nvGrpSpPr>
            <p:grpSpPr>
              <a:xfrm>
                <a:off x="1400864" y="1624076"/>
                <a:ext cx="560368" cy="825149"/>
                <a:chOff x="1342876" y="1647676"/>
                <a:chExt cx="560368" cy="825149"/>
              </a:xfrm>
            </p:grpSpPr>
            <p:sp>
              <p:nvSpPr>
                <p:cNvPr id="1239" name="Google Shape;1239;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0" name="Google Shape;124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1" name="Google Shape;124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2" name="Google Shape;1242;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3" name="Google Shape;1243;p285"/>
            <p:cNvGrpSpPr/>
            <p:nvPr/>
          </p:nvGrpSpPr>
          <p:grpSpPr>
            <a:xfrm>
              <a:off x="2622541" y="2219381"/>
              <a:ext cx="397892" cy="646462"/>
              <a:chOff x="1400864" y="1624076"/>
              <a:chExt cx="560368" cy="910439"/>
            </a:xfrm>
          </p:grpSpPr>
          <p:grpSp>
            <p:nvGrpSpPr>
              <p:cNvPr id="1244" name="Google Shape;1244;p285"/>
              <p:cNvGrpSpPr/>
              <p:nvPr/>
            </p:nvGrpSpPr>
            <p:grpSpPr>
              <a:xfrm>
                <a:off x="1400864" y="1624076"/>
                <a:ext cx="560368" cy="825149"/>
                <a:chOff x="1342876" y="1647676"/>
                <a:chExt cx="560368" cy="825149"/>
              </a:xfrm>
            </p:grpSpPr>
            <p:sp>
              <p:nvSpPr>
                <p:cNvPr id="1245" name="Google Shape;1245;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6" name="Google Shape;124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7" name="Google Shape;124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8" name="Google Shape;1248;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9" name="Google Shape;1249;p285"/>
            <p:cNvGrpSpPr/>
            <p:nvPr/>
          </p:nvGrpSpPr>
          <p:grpSpPr>
            <a:xfrm>
              <a:off x="4363565" y="2219381"/>
              <a:ext cx="397892" cy="646462"/>
              <a:chOff x="1400864" y="1624076"/>
              <a:chExt cx="560368" cy="910439"/>
            </a:xfrm>
          </p:grpSpPr>
          <p:grpSp>
            <p:nvGrpSpPr>
              <p:cNvPr id="1250" name="Google Shape;1250;p285"/>
              <p:cNvGrpSpPr/>
              <p:nvPr/>
            </p:nvGrpSpPr>
            <p:grpSpPr>
              <a:xfrm>
                <a:off x="1400864" y="1624076"/>
                <a:ext cx="560368" cy="825149"/>
                <a:chOff x="1342876" y="1647676"/>
                <a:chExt cx="560368" cy="825149"/>
              </a:xfrm>
            </p:grpSpPr>
            <p:sp>
              <p:nvSpPr>
                <p:cNvPr id="1251" name="Google Shape;1251;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2" name="Google Shape;125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3" name="Google Shape;125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4" name="Google Shape;1254;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5" name="Google Shape;1255;p285"/>
            <p:cNvGrpSpPr/>
            <p:nvPr/>
          </p:nvGrpSpPr>
          <p:grpSpPr>
            <a:xfrm>
              <a:off x="6104589" y="2219381"/>
              <a:ext cx="397892" cy="646462"/>
              <a:chOff x="1400864" y="1624076"/>
              <a:chExt cx="560368" cy="910439"/>
            </a:xfrm>
          </p:grpSpPr>
          <p:grpSp>
            <p:nvGrpSpPr>
              <p:cNvPr id="1256" name="Google Shape;1256;p285"/>
              <p:cNvGrpSpPr/>
              <p:nvPr/>
            </p:nvGrpSpPr>
            <p:grpSpPr>
              <a:xfrm>
                <a:off x="1400864" y="1624076"/>
                <a:ext cx="560368" cy="825149"/>
                <a:chOff x="1342876" y="1647676"/>
                <a:chExt cx="560368" cy="825149"/>
              </a:xfrm>
            </p:grpSpPr>
            <p:sp>
              <p:nvSpPr>
                <p:cNvPr id="1257" name="Google Shape;1257;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8" name="Google Shape;125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9" name="Google Shape;125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0" name="Google Shape;1260;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61" name="Google Shape;1261;p285"/>
            <p:cNvGrpSpPr/>
            <p:nvPr/>
          </p:nvGrpSpPr>
          <p:grpSpPr>
            <a:xfrm>
              <a:off x="7845614" y="2219381"/>
              <a:ext cx="397892" cy="646462"/>
              <a:chOff x="1400864" y="1624076"/>
              <a:chExt cx="560368" cy="910439"/>
            </a:xfrm>
          </p:grpSpPr>
          <p:grpSp>
            <p:nvGrpSpPr>
              <p:cNvPr id="1262" name="Google Shape;1262;p285"/>
              <p:cNvGrpSpPr/>
              <p:nvPr/>
            </p:nvGrpSpPr>
            <p:grpSpPr>
              <a:xfrm>
                <a:off x="1400864" y="1624076"/>
                <a:ext cx="560368" cy="825149"/>
                <a:chOff x="1342876" y="1647676"/>
                <a:chExt cx="560368" cy="825149"/>
              </a:xfrm>
            </p:grpSpPr>
            <p:sp>
              <p:nvSpPr>
                <p:cNvPr id="1263" name="Google Shape;1263;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4" name="Google Shape;1264;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65" name="Google Shape;1265;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6" name="Google Shape;1266;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67" name="Google Shape;1267;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8" name="Google Shape;1268;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9" name="Google Shape;1269;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0" name="Google Shape;1270;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1" name="Google Shape;1271;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72"/>
        <p:cNvGrpSpPr/>
        <p:nvPr/>
      </p:nvGrpSpPr>
      <p:grpSpPr>
        <a:xfrm>
          <a:off x="0" y="0"/>
          <a:ext cx="0" cy="0"/>
          <a:chOff x="0" y="0"/>
          <a:chExt cx="0" cy="0"/>
        </a:xfrm>
      </p:grpSpPr>
      <p:pic>
        <p:nvPicPr>
          <p:cNvPr id="1273" name="Google Shape;1273;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74" name="Google Shape;1274;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5" name="Google Shape;1275;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76" name="Google Shape;1276;p286"/>
          <p:cNvGrpSpPr/>
          <p:nvPr/>
        </p:nvGrpSpPr>
        <p:grpSpPr>
          <a:xfrm>
            <a:off x="1761518" y="3131028"/>
            <a:ext cx="5620964" cy="646462"/>
            <a:chOff x="881517" y="3131028"/>
            <a:chExt cx="5620964" cy="646462"/>
          </a:xfrm>
        </p:grpSpPr>
        <p:grpSp>
          <p:nvGrpSpPr>
            <p:cNvPr id="1277" name="Google Shape;1277;p286"/>
            <p:cNvGrpSpPr/>
            <p:nvPr/>
          </p:nvGrpSpPr>
          <p:grpSpPr>
            <a:xfrm>
              <a:off x="881517" y="3131028"/>
              <a:ext cx="397892" cy="646462"/>
              <a:chOff x="1400864" y="1624076"/>
              <a:chExt cx="560368" cy="910439"/>
            </a:xfrm>
          </p:grpSpPr>
          <p:grpSp>
            <p:nvGrpSpPr>
              <p:cNvPr id="1278" name="Google Shape;1278;p286"/>
              <p:cNvGrpSpPr/>
              <p:nvPr/>
            </p:nvGrpSpPr>
            <p:grpSpPr>
              <a:xfrm>
                <a:off x="1400864" y="1624076"/>
                <a:ext cx="560368" cy="825149"/>
                <a:chOff x="1342876" y="1647676"/>
                <a:chExt cx="560368" cy="825149"/>
              </a:xfrm>
            </p:grpSpPr>
            <p:sp>
              <p:nvSpPr>
                <p:cNvPr id="1279" name="Google Shape;1279;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0" name="Google Shape;128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1" name="Google Shape;128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2" name="Google Shape;1282;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3" name="Google Shape;1283;p286"/>
            <p:cNvGrpSpPr/>
            <p:nvPr/>
          </p:nvGrpSpPr>
          <p:grpSpPr>
            <a:xfrm>
              <a:off x="2622541" y="3131028"/>
              <a:ext cx="397892" cy="646462"/>
              <a:chOff x="1400864" y="1624076"/>
              <a:chExt cx="560368" cy="910439"/>
            </a:xfrm>
          </p:grpSpPr>
          <p:grpSp>
            <p:nvGrpSpPr>
              <p:cNvPr id="1284" name="Google Shape;1284;p286"/>
              <p:cNvGrpSpPr/>
              <p:nvPr/>
            </p:nvGrpSpPr>
            <p:grpSpPr>
              <a:xfrm>
                <a:off x="1400864" y="1624076"/>
                <a:ext cx="560368" cy="825149"/>
                <a:chOff x="1342876" y="1647676"/>
                <a:chExt cx="560368" cy="825149"/>
              </a:xfrm>
            </p:grpSpPr>
            <p:sp>
              <p:nvSpPr>
                <p:cNvPr id="1285" name="Google Shape;1285;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6" name="Google Shape;128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7" name="Google Shape;128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8" name="Google Shape;1288;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9" name="Google Shape;1289;p286"/>
            <p:cNvGrpSpPr/>
            <p:nvPr/>
          </p:nvGrpSpPr>
          <p:grpSpPr>
            <a:xfrm>
              <a:off x="4363565" y="3131028"/>
              <a:ext cx="397892" cy="646462"/>
              <a:chOff x="1400864" y="1624076"/>
              <a:chExt cx="560368" cy="910439"/>
            </a:xfrm>
          </p:grpSpPr>
          <p:grpSp>
            <p:nvGrpSpPr>
              <p:cNvPr id="1290" name="Google Shape;1290;p286"/>
              <p:cNvGrpSpPr/>
              <p:nvPr/>
            </p:nvGrpSpPr>
            <p:grpSpPr>
              <a:xfrm>
                <a:off x="1400864" y="1624076"/>
                <a:ext cx="560368" cy="825149"/>
                <a:chOff x="1342876" y="1647676"/>
                <a:chExt cx="560368" cy="825149"/>
              </a:xfrm>
            </p:grpSpPr>
            <p:sp>
              <p:nvSpPr>
                <p:cNvPr id="1291" name="Google Shape;1291;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2" name="Google Shape;129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3" name="Google Shape;129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94" name="Google Shape;1294;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95" name="Google Shape;1295;p286"/>
            <p:cNvGrpSpPr/>
            <p:nvPr/>
          </p:nvGrpSpPr>
          <p:grpSpPr>
            <a:xfrm>
              <a:off x="6104589" y="3131028"/>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01" name="Google Shape;1301;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2" name="Google Shape;1302;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3" name="Google Shape;1303;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4" name="Google Shape;1304;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05" name="Google Shape;1305;p286"/>
          <p:cNvGrpSpPr/>
          <p:nvPr/>
        </p:nvGrpSpPr>
        <p:grpSpPr>
          <a:xfrm>
            <a:off x="881517" y="1424144"/>
            <a:ext cx="7361989" cy="646462"/>
            <a:chOff x="881517" y="2219381"/>
            <a:chExt cx="7361989" cy="646462"/>
          </a:xfrm>
        </p:grpSpPr>
        <p:grpSp>
          <p:nvGrpSpPr>
            <p:cNvPr id="1306" name="Google Shape;1306;p286"/>
            <p:cNvGrpSpPr/>
            <p:nvPr/>
          </p:nvGrpSpPr>
          <p:grpSpPr>
            <a:xfrm>
              <a:off x="881517" y="2219381"/>
              <a:ext cx="397892" cy="646462"/>
              <a:chOff x="1400864" y="1624076"/>
              <a:chExt cx="560368" cy="910439"/>
            </a:xfrm>
          </p:grpSpPr>
          <p:grpSp>
            <p:nvGrpSpPr>
              <p:cNvPr id="1307" name="Google Shape;1307;p286"/>
              <p:cNvGrpSpPr/>
              <p:nvPr/>
            </p:nvGrpSpPr>
            <p:grpSpPr>
              <a:xfrm>
                <a:off x="1400864" y="1624076"/>
                <a:ext cx="560368" cy="825149"/>
                <a:chOff x="1342876" y="1647676"/>
                <a:chExt cx="560368" cy="825149"/>
              </a:xfrm>
            </p:grpSpPr>
            <p:sp>
              <p:nvSpPr>
                <p:cNvPr id="1308" name="Google Shape;1308;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9" name="Google Shape;130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0" name="Google Shape;131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1" name="Google Shape;1311;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2" name="Google Shape;1312;p286"/>
            <p:cNvGrpSpPr/>
            <p:nvPr/>
          </p:nvGrpSpPr>
          <p:grpSpPr>
            <a:xfrm>
              <a:off x="2622541" y="2219381"/>
              <a:ext cx="397892" cy="646462"/>
              <a:chOff x="1400864" y="1624076"/>
              <a:chExt cx="560368" cy="910439"/>
            </a:xfrm>
          </p:grpSpPr>
          <p:grpSp>
            <p:nvGrpSpPr>
              <p:cNvPr id="1313" name="Google Shape;1313;p286"/>
              <p:cNvGrpSpPr/>
              <p:nvPr/>
            </p:nvGrpSpPr>
            <p:grpSpPr>
              <a:xfrm>
                <a:off x="1400864" y="1624076"/>
                <a:ext cx="560368" cy="825149"/>
                <a:chOff x="1342876" y="1647676"/>
                <a:chExt cx="560368" cy="825149"/>
              </a:xfrm>
            </p:grpSpPr>
            <p:sp>
              <p:nvSpPr>
                <p:cNvPr id="1314" name="Google Shape;1314;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5" name="Google Shape;131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6" name="Google Shape;131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7" name="Google Shape;1317;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8" name="Google Shape;1318;p286"/>
            <p:cNvGrpSpPr/>
            <p:nvPr/>
          </p:nvGrpSpPr>
          <p:grpSpPr>
            <a:xfrm>
              <a:off x="4363565" y="2219381"/>
              <a:ext cx="397892" cy="646462"/>
              <a:chOff x="1400864" y="1624076"/>
              <a:chExt cx="560368" cy="910439"/>
            </a:xfrm>
          </p:grpSpPr>
          <p:grpSp>
            <p:nvGrpSpPr>
              <p:cNvPr id="1319" name="Google Shape;1319;p286"/>
              <p:cNvGrpSpPr/>
              <p:nvPr/>
            </p:nvGrpSpPr>
            <p:grpSpPr>
              <a:xfrm>
                <a:off x="1400864" y="1624076"/>
                <a:ext cx="560368" cy="825149"/>
                <a:chOff x="1342876" y="1647676"/>
                <a:chExt cx="560368" cy="825149"/>
              </a:xfrm>
            </p:grpSpPr>
            <p:sp>
              <p:nvSpPr>
                <p:cNvPr id="1320" name="Google Shape;1320;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1" name="Google Shape;132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2" name="Google Shape;132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3" name="Google Shape;1323;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24" name="Google Shape;1324;p286"/>
            <p:cNvGrpSpPr/>
            <p:nvPr/>
          </p:nvGrpSpPr>
          <p:grpSpPr>
            <a:xfrm>
              <a:off x="6104589" y="2219381"/>
              <a:ext cx="397892" cy="646462"/>
              <a:chOff x="1400864" y="1624076"/>
              <a:chExt cx="560368" cy="910439"/>
            </a:xfrm>
          </p:grpSpPr>
          <p:grpSp>
            <p:nvGrpSpPr>
              <p:cNvPr id="1325" name="Google Shape;1325;p286"/>
              <p:cNvGrpSpPr/>
              <p:nvPr/>
            </p:nvGrpSpPr>
            <p:grpSpPr>
              <a:xfrm>
                <a:off x="1400864" y="1624076"/>
                <a:ext cx="560368" cy="825149"/>
                <a:chOff x="1342876" y="1647676"/>
                <a:chExt cx="560368" cy="825149"/>
              </a:xfrm>
            </p:grpSpPr>
            <p:sp>
              <p:nvSpPr>
                <p:cNvPr id="1326" name="Google Shape;1326;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7" name="Google Shape;132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8" name="Google Shape;132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9" name="Google Shape;1329;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30" name="Google Shape;1330;p286"/>
            <p:cNvGrpSpPr/>
            <p:nvPr/>
          </p:nvGrpSpPr>
          <p:grpSpPr>
            <a:xfrm>
              <a:off x="7845614" y="2219381"/>
              <a:ext cx="397892" cy="646462"/>
              <a:chOff x="1400864" y="1624076"/>
              <a:chExt cx="560368" cy="910439"/>
            </a:xfrm>
          </p:grpSpPr>
          <p:grpSp>
            <p:nvGrpSpPr>
              <p:cNvPr id="1331" name="Google Shape;1331;p286"/>
              <p:cNvGrpSpPr/>
              <p:nvPr/>
            </p:nvGrpSpPr>
            <p:grpSpPr>
              <a:xfrm>
                <a:off x="1400864" y="1624076"/>
                <a:ext cx="560368" cy="825149"/>
                <a:chOff x="1342876" y="1647676"/>
                <a:chExt cx="560368" cy="825149"/>
              </a:xfrm>
            </p:grpSpPr>
            <p:sp>
              <p:nvSpPr>
                <p:cNvPr id="1332" name="Google Shape;1332;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3" name="Google Shape;1333;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4" name="Google Shape;1334;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35" name="Google Shape;1335;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36" name="Google Shape;1336;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7" name="Google Shape;1337;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8" name="Google Shape;1338;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9" name="Google Shape;1339;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0" name="Google Shape;1340;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41"/>
        <p:cNvGrpSpPr/>
        <p:nvPr/>
      </p:nvGrpSpPr>
      <p:grpSpPr>
        <a:xfrm>
          <a:off x="0" y="0"/>
          <a:ext cx="0" cy="0"/>
          <a:chOff x="0" y="0"/>
          <a:chExt cx="0" cy="0"/>
        </a:xfrm>
      </p:grpSpPr>
      <p:pic>
        <p:nvPicPr>
          <p:cNvPr id="1342" name="Google Shape;1342;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43" name="Google Shape;1343;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4" name="Google Shape;1344;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45" name="Google Shape;1345;p287"/>
          <p:cNvGrpSpPr/>
          <p:nvPr/>
        </p:nvGrpSpPr>
        <p:grpSpPr>
          <a:xfrm>
            <a:off x="881517" y="3131028"/>
            <a:ext cx="7361989" cy="646462"/>
            <a:chOff x="881517" y="2219381"/>
            <a:chExt cx="7361989" cy="646462"/>
          </a:xfrm>
        </p:grpSpPr>
        <p:grpSp>
          <p:nvGrpSpPr>
            <p:cNvPr id="1346" name="Google Shape;1346;p287"/>
            <p:cNvGrpSpPr/>
            <p:nvPr/>
          </p:nvGrpSpPr>
          <p:grpSpPr>
            <a:xfrm>
              <a:off x="881517" y="2219381"/>
              <a:ext cx="397892" cy="646462"/>
              <a:chOff x="1400864" y="1624076"/>
              <a:chExt cx="560368" cy="910439"/>
            </a:xfrm>
          </p:grpSpPr>
          <p:grpSp>
            <p:nvGrpSpPr>
              <p:cNvPr id="1347" name="Google Shape;1347;p287"/>
              <p:cNvGrpSpPr/>
              <p:nvPr/>
            </p:nvGrpSpPr>
            <p:grpSpPr>
              <a:xfrm>
                <a:off x="1400864" y="1624076"/>
                <a:ext cx="560368" cy="825149"/>
                <a:chOff x="1342876" y="1647676"/>
                <a:chExt cx="560368" cy="825149"/>
              </a:xfrm>
            </p:grpSpPr>
            <p:sp>
              <p:nvSpPr>
                <p:cNvPr id="1348" name="Google Shape;1348;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9" name="Google Shape;134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0" name="Google Shape;135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1" name="Google Shape;1351;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2" name="Google Shape;1352;p287"/>
            <p:cNvGrpSpPr/>
            <p:nvPr/>
          </p:nvGrpSpPr>
          <p:grpSpPr>
            <a:xfrm>
              <a:off x="2622541" y="2219381"/>
              <a:ext cx="397892" cy="646462"/>
              <a:chOff x="1400864" y="1624076"/>
              <a:chExt cx="560368" cy="910439"/>
            </a:xfrm>
          </p:grpSpPr>
          <p:grpSp>
            <p:nvGrpSpPr>
              <p:cNvPr id="1353" name="Google Shape;1353;p287"/>
              <p:cNvGrpSpPr/>
              <p:nvPr/>
            </p:nvGrpSpPr>
            <p:grpSpPr>
              <a:xfrm>
                <a:off x="1400864" y="1624076"/>
                <a:ext cx="560368" cy="825149"/>
                <a:chOff x="1342876" y="1647676"/>
                <a:chExt cx="560368" cy="825149"/>
              </a:xfrm>
            </p:grpSpPr>
            <p:sp>
              <p:nvSpPr>
                <p:cNvPr id="1354" name="Google Shape;135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5" name="Google Shape;135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6" name="Google Shape;135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7" name="Google Shape;135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8" name="Google Shape;1358;p287"/>
            <p:cNvGrpSpPr/>
            <p:nvPr/>
          </p:nvGrpSpPr>
          <p:grpSpPr>
            <a:xfrm>
              <a:off x="4363565" y="2219381"/>
              <a:ext cx="397892" cy="646462"/>
              <a:chOff x="1400864" y="1624076"/>
              <a:chExt cx="560368" cy="910439"/>
            </a:xfrm>
          </p:grpSpPr>
          <p:grpSp>
            <p:nvGrpSpPr>
              <p:cNvPr id="1359" name="Google Shape;1359;p287"/>
              <p:cNvGrpSpPr/>
              <p:nvPr/>
            </p:nvGrpSpPr>
            <p:grpSpPr>
              <a:xfrm>
                <a:off x="1400864" y="1624076"/>
                <a:ext cx="560368" cy="825149"/>
                <a:chOff x="1342876" y="1647676"/>
                <a:chExt cx="560368" cy="825149"/>
              </a:xfrm>
            </p:grpSpPr>
            <p:sp>
              <p:nvSpPr>
                <p:cNvPr id="1360" name="Google Shape;136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1" name="Google Shape;136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2" name="Google Shape;136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3" name="Google Shape;136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64" name="Google Shape;1364;p287"/>
            <p:cNvGrpSpPr/>
            <p:nvPr/>
          </p:nvGrpSpPr>
          <p:grpSpPr>
            <a:xfrm>
              <a:off x="6104589" y="2219381"/>
              <a:ext cx="397892" cy="646462"/>
              <a:chOff x="1400864" y="1624076"/>
              <a:chExt cx="560368" cy="910439"/>
            </a:xfrm>
          </p:grpSpPr>
          <p:grpSp>
            <p:nvGrpSpPr>
              <p:cNvPr id="1365" name="Google Shape;1365;p287"/>
              <p:cNvGrpSpPr/>
              <p:nvPr/>
            </p:nvGrpSpPr>
            <p:grpSpPr>
              <a:xfrm>
                <a:off x="1400864" y="1624076"/>
                <a:ext cx="560368" cy="825149"/>
                <a:chOff x="1342876" y="1647676"/>
                <a:chExt cx="560368" cy="825149"/>
              </a:xfrm>
            </p:grpSpPr>
            <p:sp>
              <p:nvSpPr>
                <p:cNvPr id="1366" name="Google Shape;136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7" name="Google Shape;136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8" name="Google Shape;136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9" name="Google Shape;136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0" name="Google Shape;1370;p287"/>
            <p:cNvGrpSpPr/>
            <p:nvPr/>
          </p:nvGrpSpPr>
          <p:grpSpPr>
            <a:xfrm>
              <a:off x="7845614" y="2219381"/>
              <a:ext cx="397892" cy="646462"/>
              <a:chOff x="1400864" y="1624076"/>
              <a:chExt cx="560368" cy="910439"/>
            </a:xfrm>
          </p:grpSpPr>
          <p:grpSp>
            <p:nvGrpSpPr>
              <p:cNvPr id="1371" name="Google Shape;1371;p287"/>
              <p:cNvGrpSpPr/>
              <p:nvPr/>
            </p:nvGrpSpPr>
            <p:grpSpPr>
              <a:xfrm>
                <a:off x="1400864" y="1624076"/>
                <a:ext cx="560368" cy="825149"/>
                <a:chOff x="1342876" y="1647676"/>
                <a:chExt cx="560368" cy="825149"/>
              </a:xfrm>
            </p:grpSpPr>
            <p:sp>
              <p:nvSpPr>
                <p:cNvPr id="1372" name="Google Shape;137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3" name="Google Shape;137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4" name="Google Shape;137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5" name="Google Shape;137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76" name="Google Shape;1376;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7" name="Google Shape;1377;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8" name="Google Shape;1378;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9" name="Google Shape;1379;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80" name="Google Shape;1380;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81" name="Google Shape;1381;p287"/>
          <p:cNvGrpSpPr/>
          <p:nvPr/>
        </p:nvGrpSpPr>
        <p:grpSpPr>
          <a:xfrm>
            <a:off x="881517" y="1424144"/>
            <a:ext cx="7361989" cy="646462"/>
            <a:chOff x="881517" y="2219381"/>
            <a:chExt cx="7361989" cy="646462"/>
          </a:xfrm>
        </p:grpSpPr>
        <p:grpSp>
          <p:nvGrpSpPr>
            <p:cNvPr id="1382" name="Google Shape;1382;p287"/>
            <p:cNvGrpSpPr/>
            <p:nvPr/>
          </p:nvGrpSpPr>
          <p:grpSpPr>
            <a:xfrm>
              <a:off x="881517" y="2219381"/>
              <a:ext cx="397892" cy="646462"/>
              <a:chOff x="1400864" y="1624076"/>
              <a:chExt cx="560368" cy="910439"/>
            </a:xfrm>
          </p:grpSpPr>
          <p:grpSp>
            <p:nvGrpSpPr>
              <p:cNvPr id="1383" name="Google Shape;1383;p287"/>
              <p:cNvGrpSpPr/>
              <p:nvPr/>
            </p:nvGrpSpPr>
            <p:grpSpPr>
              <a:xfrm>
                <a:off x="1400864" y="1624076"/>
                <a:ext cx="560368" cy="825149"/>
                <a:chOff x="1342876" y="1647676"/>
                <a:chExt cx="560368" cy="825149"/>
              </a:xfrm>
            </p:grpSpPr>
            <p:sp>
              <p:nvSpPr>
                <p:cNvPr id="1384" name="Google Shape;138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5" name="Google Shape;138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6" name="Google Shape;138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7" name="Google Shape;138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8" name="Google Shape;1388;p287"/>
            <p:cNvGrpSpPr/>
            <p:nvPr/>
          </p:nvGrpSpPr>
          <p:grpSpPr>
            <a:xfrm>
              <a:off x="2622541" y="2219381"/>
              <a:ext cx="397892" cy="646462"/>
              <a:chOff x="1400864" y="1624076"/>
              <a:chExt cx="560368" cy="910439"/>
            </a:xfrm>
          </p:grpSpPr>
          <p:grpSp>
            <p:nvGrpSpPr>
              <p:cNvPr id="1389" name="Google Shape;1389;p287"/>
              <p:cNvGrpSpPr/>
              <p:nvPr/>
            </p:nvGrpSpPr>
            <p:grpSpPr>
              <a:xfrm>
                <a:off x="1400864" y="1624076"/>
                <a:ext cx="560368" cy="825149"/>
                <a:chOff x="1342876" y="1647676"/>
                <a:chExt cx="560368" cy="825149"/>
              </a:xfrm>
            </p:grpSpPr>
            <p:sp>
              <p:nvSpPr>
                <p:cNvPr id="1390" name="Google Shape;139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1" name="Google Shape;139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2" name="Google Shape;139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3" name="Google Shape;139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4" name="Google Shape;1394;p287"/>
            <p:cNvGrpSpPr/>
            <p:nvPr/>
          </p:nvGrpSpPr>
          <p:grpSpPr>
            <a:xfrm>
              <a:off x="4363565" y="2219381"/>
              <a:ext cx="397892" cy="646462"/>
              <a:chOff x="1400864" y="1624076"/>
              <a:chExt cx="560368" cy="910439"/>
            </a:xfrm>
          </p:grpSpPr>
          <p:grpSp>
            <p:nvGrpSpPr>
              <p:cNvPr id="1395" name="Google Shape;1395;p287"/>
              <p:cNvGrpSpPr/>
              <p:nvPr/>
            </p:nvGrpSpPr>
            <p:grpSpPr>
              <a:xfrm>
                <a:off x="1400864" y="1624076"/>
                <a:ext cx="560368" cy="825149"/>
                <a:chOff x="1342876" y="1647676"/>
                <a:chExt cx="560368" cy="825149"/>
              </a:xfrm>
            </p:grpSpPr>
            <p:sp>
              <p:nvSpPr>
                <p:cNvPr id="1396" name="Google Shape;139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7" name="Google Shape;139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8" name="Google Shape;139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9" name="Google Shape;139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0" name="Google Shape;1400;p287"/>
            <p:cNvGrpSpPr/>
            <p:nvPr/>
          </p:nvGrpSpPr>
          <p:grpSpPr>
            <a:xfrm>
              <a:off x="6104589" y="2219381"/>
              <a:ext cx="397892" cy="646462"/>
              <a:chOff x="1400864" y="1624076"/>
              <a:chExt cx="560368" cy="910439"/>
            </a:xfrm>
          </p:grpSpPr>
          <p:grpSp>
            <p:nvGrpSpPr>
              <p:cNvPr id="1401" name="Google Shape;1401;p287"/>
              <p:cNvGrpSpPr/>
              <p:nvPr/>
            </p:nvGrpSpPr>
            <p:grpSpPr>
              <a:xfrm>
                <a:off x="1400864" y="1624076"/>
                <a:ext cx="560368" cy="825149"/>
                <a:chOff x="1342876" y="1647676"/>
                <a:chExt cx="560368" cy="825149"/>
              </a:xfrm>
            </p:grpSpPr>
            <p:sp>
              <p:nvSpPr>
                <p:cNvPr id="1402" name="Google Shape;140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3" name="Google Shape;140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04" name="Google Shape;140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5" name="Google Shape;140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6" name="Google Shape;1406;p287"/>
            <p:cNvGrpSpPr/>
            <p:nvPr/>
          </p:nvGrpSpPr>
          <p:grpSpPr>
            <a:xfrm>
              <a:off x="7845614" y="2219381"/>
              <a:ext cx="397892" cy="646462"/>
              <a:chOff x="1400864" y="1624076"/>
              <a:chExt cx="560368" cy="910439"/>
            </a:xfrm>
          </p:grpSpPr>
          <p:grpSp>
            <p:nvGrpSpPr>
              <p:cNvPr id="1407" name="Google Shape;1407;p287"/>
              <p:cNvGrpSpPr/>
              <p:nvPr/>
            </p:nvGrpSpPr>
            <p:grpSpPr>
              <a:xfrm>
                <a:off x="1400864" y="1624076"/>
                <a:ext cx="560368" cy="825149"/>
                <a:chOff x="1342876" y="1647676"/>
                <a:chExt cx="560368" cy="825149"/>
              </a:xfrm>
            </p:grpSpPr>
            <p:sp>
              <p:nvSpPr>
                <p:cNvPr id="1408" name="Google Shape;1408;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9" name="Google Shape;140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10" name="Google Shape;141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11" name="Google Shape;1411;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12" name="Google Shape;1412;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3" name="Google Shape;1413;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4" name="Google Shape;1414;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5" name="Google Shape;1415;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6" name="Google Shape;1416;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17"/>
        <p:cNvGrpSpPr/>
        <p:nvPr/>
      </p:nvGrpSpPr>
      <p:grpSpPr>
        <a:xfrm>
          <a:off x="0" y="0"/>
          <a:ext cx="0" cy="0"/>
          <a:chOff x="0" y="0"/>
          <a:chExt cx="0" cy="0"/>
        </a:xfrm>
      </p:grpSpPr>
      <p:pic>
        <p:nvPicPr>
          <p:cNvPr id="1418" name="Google Shape;1418;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19" name="Google Shape;1419;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20" name="Google Shape;1420;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21" name="Google Shape;1421;p288"/>
          <p:cNvGrpSpPr/>
          <p:nvPr/>
        </p:nvGrpSpPr>
        <p:grpSpPr>
          <a:xfrm>
            <a:off x="2805107" y="1224889"/>
            <a:ext cx="3533786" cy="3185052"/>
            <a:chOff x="2801099" y="1114361"/>
            <a:chExt cx="3533786" cy="3185052"/>
          </a:xfrm>
        </p:grpSpPr>
        <p:grpSp>
          <p:nvGrpSpPr>
            <p:cNvPr id="1422" name="Google Shape;1422;p288"/>
            <p:cNvGrpSpPr/>
            <p:nvPr/>
          </p:nvGrpSpPr>
          <p:grpSpPr>
            <a:xfrm>
              <a:off x="2801099" y="1228944"/>
              <a:ext cx="3533786" cy="2955886"/>
              <a:chOff x="2801099" y="1066147"/>
              <a:chExt cx="3533786" cy="2955886"/>
            </a:xfrm>
          </p:grpSpPr>
          <p:grpSp>
            <p:nvGrpSpPr>
              <p:cNvPr id="1423" name="Google Shape;1423;p288"/>
              <p:cNvGrpSpPr/>
              <p:nvPr/>
            </p:nvGrpSpPr>
            <p:grpSpPr>
              <a:xfrm>
                <a:off x="6252959" y="1066147"/>
                <a:ext cx="81926" cy="2955886"/>
                <a:chOff x="6252959" y="1066147"/>
                <a:chExt cx="81926" cy="2955886"/>
              </a:xfrm>
            </p:grpSpPr>
            <p:sp>
              <p:nvSpPr>
                <p:cNvPr id="1424" name="Google Shape;1424;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5" name="Google Shape;1425;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6" name="Google Shape;1426;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7" name="Google Shape;1427;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8" name="Google Shape;1428;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29" name="Google Shape;1429;p288"/>
              <p:cNvGrpSpPr/>
              <p:nvPr/>
            </p:nvGrpSpPr>
            <p:grpSpPr>
              <a:xfrm>
                <a:off x="2801099" y="1066147"/>
                <a:ext cx="81926" cy="2955886"/>
                <a:chOff x="2801099" y="1066147"/>
                <a:chExt cx="81926" cy="2955886"/>
              </a:xfrm>
            </p:grpSpPr>
            <p:sp>
              <p:nvSpPr>
                <p:cNvPr id="1430" name="Google Shape;1430;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1" name="Google Shape;1431;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2" name="Google Shape;1432;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3" name="Google Shape;1433;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4" name="Google Shape;1434;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35" name="Google Shape;1435;p288"/>
            <p:cNvGrpSpPr/>
            <p:nvPr/>
          </p:nvGrpSpPr>
          <p:grpSpPr>
            <a:xfrm>
              <a:off x="2975830" y="1114361"/>
              <a:ext cx="3184323" cy="3185052"/>
              <a:chOff x="2908735" y="1068601"/>
              <a:chExt cx="3326530" cy="3327292"/>
            </a:xfrm>
          </p:grpSpPr>
          <p:sp>
            <p:nvSpPr>
              <p:cNvPr id="1436" name="Google Shape;1436;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7" name="Google Shape;1457;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294"/>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8" name="Google Shape;1458;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9" name="Google Shape;1459;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0" name="Google Shape;1460;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1" name="Google Shape;1461;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2" name="Google Shape;1462;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3" name="Google Shape;1463;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4" name="Google Shape;1464;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5" name="Google Shape;1465;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6" name="Google Shape;1466;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7" name="Google Shape;1467;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68" name="Google Shape;1468;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9" name="Google Shape;1469;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1" name="Google Shape;1471;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2" name="Google Shape;1472;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3" name="Google Shape;1473;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4" name="Google Shape;1474;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5" name="Google Shape;1475;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6" name="Google Shape;1476;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7" name="Google Shape;1477;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78"/>
        <p:cNvGrpSpPr/>
        <p:nvPr/>
      </p:nvGrpSpPr>
      <p:grpSpPr>
        <a:xfrm>
          <a:off x="0" y="0"/>
          <a:ext cx="0" cy="0"/>
          <a:chOff x="0" y="0"/>
          <a:chExt cx="0" cy="0"/>
        </a:xfrm>
      </p:grpSpPr>
      <p:pic>
        <p:nvPicPr>
          <p:cNvPr id="1479" name="Google Shape;1479;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80" name="Google Shape;1480;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81" name="Google Shape;1481;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82"/>
        <p:cNvGrpSpPr/>
        <p:nvPr/>
      </p:nvGrpSpPr>
      <p:grpSpPr>
        <a:xfrm>
          <a:off x="0" y="0"/>
          <a:ext cx="0" cy="0"/>
          <a:chOff x="0" y="0"/>
          <a:chExt cx="0" cy="0"/>
        </a:xfrm>
      </p:grpSpPr>
      <p:sp>
        <p:nvSpPr>
          <p:cNvPr id="1483" name="Google Shape;1483;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4" name="Google Shape;1484;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5" name="Google Shape;1485;p290"/>
          <p:cNvGrpSpPr/>
          <p:nvPr/>
        </p:nvGrpSpPr>
        <p:grpSpPr>
          <a:xfrm>
            <a:off x="2263140" y="1653932"/>
            <a:ext cx="4747260" cy="830997"/>
            <a:chOff x="2263140" y="1779657"/>
            <a:chExt cx="4747260" cy="830997"/>
          </a:xfrm>
        </p:grpSpPr>
        <p:cxnSp>
          <p:nvCxnSpPr>
            <p:cNvPr id="1486" name="Google Shape;1486;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87" name="Google Shape;1487;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88" name="Google Shape;1488;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89"/>
        <p:cNvGrpSpPr/>
        <p:nvPr/>
      </p:nvGrpSpPr>
      <p:grpSpPr>
        <a:xfrm>
          <a:off x="0" y="0"/>
          <a:ext cx="0" cy="0"/>
          <a:chOff x="0" y="0"/>
          <a:chExt cx="0" cy="0"/>
        </a:xfrm>
      </p:grpSpPr>
      <p:sp>
        <p:nvSpPr>
          <p:cNvPr id="1490" name="Google Shape;1490;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1" name="Google Shape;1491;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2" name="Google Shape;1492;p291"/>
          <p:cNvGrpSpPr/>
          <p:nvPr/>
        </p:nvGrpSpPr>
        <p:grpSpPr>
          <a:xfrm>
            <a:off x="2263140" y="1653932"/>
            <a:ext cx="4747260" cy="830997"/>
            <a:chOff x="2263140" y="1779657"/>
            <a:chExt cx="4747260" cy="830997"/>
          </a:xfrm>
        </p:grpSpPr>
        <p:cxnSp>
          <p:nvCxnSpPr>
            <p:cNvPr id="1493" name="Google Shape;1493;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94" name="Google Shape;1494;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95" name="Google Shape;1495;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55"/>
        <p:cNvGrpSpPr/>
        <p:nvPr/>
      </p:nvGrpSpPr>
      <p:grpSpPr>
        <a:xfrm>
          <a:off x="0" y="0"/>
          <a:ext cx="0" cy="0"/>
          <a:chOff x="0" y="0"/>
          <a:chExt cx="0" cy="0"/>
        </a:xfrm>
      </p:grpSpPr>
      <p:pic>
        <p:nvPicPr>
          <p:cNvPr id="56" name="Google Shape;56;p220"/>
          <p:cNvPicPr preferRelativeResize="0"/>
          <p:nvPr/>
        </p:nvPicPr>
        <p:blipFill rotWithShape="1">
          <a:blip r:embed="rId2">
            <a:alphaModFix/>
          </a:blip>
          <a:srcRect l="16975" t="14937" r="19507" b="5408"/>
          <a:stretch/>
        </p:blipFill>
        <p:spPr>
          <a:xfrm>
            <a:off x="6412523" y="0"/>
            <a:ext cx="2731477" cy="5143500"/>
          </a:xfrm>
          <a:prstGeom prst="rect">
            <a:avLst/>
          </a:prstGeom>
          <a:noFill/>
          <a:ln>
            <a:noFill/>
          </a:ln>
        </p:spPr>
      </p:pic>
      <p:pic>
        <p:nvPicPr>
          <p:cNvPr id="57" name="Google Shape;57;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58" name="Google Shape;58;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 name="Google Shape;59;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 name="Google Shape;61;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96"/>
        <p:cNvGrpSpPr/>
        <p:nvPr/>
      </p:nvGrpSpPr>
      <p:grpSpPr>
        <a:xfrm>
          <a:off x="0" y="0"/>
          <a:ext cx="0" cy="0"/>
          <a:chOff x="0" y="0"/>
          <a:chExt cx="0" cy="0"/>
        </a:xfrm>
      </p:grpSpPr>
      <p:sp>
        <p:nvSpPr>
          <p:cNvPr id="1497" name="Google Shape;1497;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8" name="Google Shape;1498;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9" name="Google Shape;1499;p292"/>
          <p:cNvGrpSpPr/>
          <p:nvPr/>
        </p:nvGrpSpPr>
        <p:grpSpPr>
          <a:xfrm>
            <a:off x="2263140" y="1653932"/>
            <a:ext cx="4747260" cy="830997"/>
            <a:chOff x="2263140" y="1779657"/>
            <a:chExt cx="4747260" cy="830997"/>
          </a:xfrm>
        </p:grpSpPr>
        <p:cxnSp>
          <p:nvCxnSpPr>
            <p:cNvPr id="1500" name="Google Shape;1500;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501" name="Google Shape;1501;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502" name="Google Shape;1502;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503"/>
        <p:cNvGrpSpPr/>
        <p:nvPr/>
      </p:nvGrpSpPr>
      <p:grpSpPr>
        <a:xfrm>
          <a:off x="0" y="0"/>
          <a:ext cx="0" cy="0"/>
          <a:chOff x="0" y="0"/>
          <a:chExt cx="0" cy="0"/>
        </a:xfrm>
      </p:grpSpPr>
      <p:sp>
        <p:nvSpPr>
          <p:cNvPr id="1504" name="Google Shape;1504;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05" name="Google Shape;1505;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06" name="Google Shape;1506;p293"/>
          <p:cNvGrpSpPr/>
          <p:nvPr/>
        </p:nvGrpSpPr>
        <p:grpSpPr>
          <a:xfrm>
            <a:off x="1403060" y="1183590"/>
            <a:ext cx="6337881" cy="1569620"/>
            <a:chOff x="1492092" y="1002130"/>
            <a:chExt cx="6337881" cy="1569620"/>
          </a:xfrm>
        </p:grpSpPr>
        <p:cxnSp>
          <p:nvCxnSpPr>
            <p:cNvPr id="1507" name="Google Shape;1507;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508" name="Google Shape;1508;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509" name="Google Shape;1509;p293"/>
          <p:cNvGrpSpPr/>
          <p:nvPr/>
        </p:nvGrpSpPr>
        <p:grpSpPr>
          <a:xfrm>
            <a:off x="1492092" y="3662045"/>
            <a:ext cx="6159817" cy="71120"/>
            <a:chOff x="2145983" y="2931954"/>
            <a:chExt cx="6159817" cy="71120"/>
          </a:xfrm>
        </p:grpSpPr>
        <p:sp>
          <p:nvSpPr>
            <p:cNvPr id="1510" name="Google Shape;1510;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12" name="Google Shape;1512;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13"/>
        <p:cNvGrpSpPr/>
        <p:nvPr/>
      </p:nvGrpSpPr>
      <p:grpSpPr>
        <a:xfrm>
          <a:off x="0" y="0"/>
          <a:ext cx="0" cy="0"/>
          <a:chOff x="0" y="0"/>
          <a:chExt cx="0" cy="0"/>
        </a:xfrm>
      </p:grpSpPr>
      <p:grpSp>
        <p:nvGrpSpPr>
          <p:cNvPr id="1514" name="Google Shape;1514;p294"/>
          <p:cNvGrpSpPr/>
          <p:nvPr/>
        </p:nvGrpSpPr>
        <p:grpSpPr>
          <a:xfrm>
            <a:off x="444" y="0"/>
            <a:ext cx="9143556" cy="5143500"/>
            <a:chOff x="444" y="317809"/>
            <a:chExt cx="9143556" cy="5143500"/>
          </a:xfrm>
        </p:grpSpPr>
        <p:pic>
          <p:nvPicPr>
            <p:cNvPr id="1515" name="Google Shape;1515;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4"/>
          <p:cNvGrpSpPr/>
          <p:nvPr/>
        </p:nvGrpSpPr>
        <p:grpSpPr>
          <a:xfrm>
            <a:off x="904073" y="1547578"/>
            <a:ext cx="7494347" cy="2133815"/>
            <a:chOff x="822793" y="1506938"/>
            <a:chExt cx="7494347" cy="2133815"/>
          </a:xfrm>
        </p:grpSpPr>
        <p:sp>
          <p:nvSpPr>
            <p:cNvPr id="1519" name="Google Shape;1519;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4"/>
            <p:cNvGrpSpPr/>
            <p:nvPr/>
          </p:nvGrpSpPr>
          <p:grpSpPr>
            <a:xfrm>
              <a:off x="822793" y="1506938"/>
              <a:ext cx="7391734" cy="1999241"/>
              <a:chOff x="1565910" y="1469735"/>
              <a:chExt cx="6079542" cy="2048377"/>
            </a:xfrm>
          </p:grpSpPr>
          <p:sp>
            <p:nvSpPr>
              <p:cNvPr id="1521" name="Google Shape;1521;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24"/>
        <p:cNvGrpSpPr/>
        <p:nvPr/>
      </p:nvGrpSpPr>
      <p:grpSpPr>
        <a:xfrm>
          <a:off x="0" y="0"/>
          <a:ext cx="0" cy="0"/>
          <a:chOff x="0" y="0"/>
          <a:chExt cx="0" cy="0"/>
        </a:xfrm>
      </p:grpSpPr>
      <p:grpSp>
        <p:nvGrpSpPr>
          <p:cNvPr id="1525" name="Google Shape;1525;p295"/>
          <p:cNvGrpSpPr/>
          <p:nvPr/>
        </p:nvGrpSpPr>
        <p:grpSpPr>
          <a:xfrm>
            <a:off x="444" y="0"/>
            <a:ext cx="9143556" cy="5143500"/>
            <a:chOff x="444" y="317809"/>
            <a:chExt cx="9143556" cy="5143500"/>
          </a:xfrm>
        </p:grpSpPr>
        <p:pic>
          <p:nvPicPr>
            <p:cNvPr id="1526" name="Google Shape;1526;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5"/>
          <p:cNvGrpSpPr/>
          <p:nvPr/>
        </p:nvGrpSpPr>
        <p:grpSpPr>
          <a:xfrm>
            <a:off x="904073" y="1547578"/>
            <a:ext cx="7494347" cy="2133815"/>
            <a:chOff x="822793" y="1506938"/>
            <a:chExt cx="7494347" cy="2133815"/>
          </a:xfrm>
        </p:grpSpPr>
        <p:sp>
          <p:nvSpPr>
            <p:cNvPr id="1530" name="Google Shape;1530;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5"/>
            <p:cNvGrpSpPr/>
            <p:nvPr/>
          </p:nvGrpSpPr>
          <p:grpSpPr>
            <a:xfrm>
              <a:off x="822793" y="1506938"/>
              <a:ext cx="7391734" cy="1999241"/>
              <a:chOff x="1565910" y="1469735"/>
              <a:chExt cx="6079542" cy="2048377"/>
            </a:xfrm>
          </p:grpSpPr>
          <p:sp>
            <p:nvSpPr>
              <p:cNvPr id="1532" name="Google Shape;1532;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35"/>
        <p:cNvGrpSpPr/>
        <p:nvPr/>
      </p:nvGrpSpPr>
      <p:grpSpPr>
        <a:xfrm>
          <a:off x="0" y="0"/>
          <a:ext cx="0" cy="0"/>
          <a:chOff x="0" y="0"/>
          <a:chExt cx="0" cy="0"/>
        </a:xfrm>
      </p:grpSpPr>
      <p:grpSp>
        <p:nvGrpSpPr>
          <p:cNvPr id="1536" name="Google Shape;1536;p296"/>
          <p:cNvGrpSpPr/>
          <p:nvPr/>
        </p:nvGrpSpPr>
        <p:grpSpPr>
          <a:xfrm>
            <a:off x="444" y="0"/>
            <a:ext cx="9143556" cy="5143500"/>
            <a:chOff x="444" y="317809"/>
            <a:chExt cx="9143556" cy="5143500"/>
          </a:xfrm>
        </p:grpSpPr>
        <p:pic>
          <p:nvPicPr>
            <p:cNvPr id="1537" name="Google Shape;1537;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40" name="Google Shape;1540;p296"/>
          <p:cNvGrpSpPr/>
          <p:nvPr/>
        </p:nvGrpSpPr>
        <p:grpSpPr>
          <a:xfrm>
            <a:off x="904073" y="1547578"/>
            <a:ext cx="7494347" cy="2133815"/>
            <a:chOff x="822793" y="1506938"/>
            <a:chExt cx="7494347" cy="2133815"/>
          </a:xfrm>
        </p:grpSpPr>
        <p:sp>
          <p:nvSpPr>
            <p:cNvPr id="1541" name="Google Shape;1541;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2" name="Google Shape;1542;p296"/>
            <p:cNvGrpSpPr/>
            <p:nvPr/>
          </p:nvGrpSpPr>
          <p:grpSpPr>
            <a:xfrm>
              <a:off x="822793" y="1506938"/>
              <a:ext cx="7391734" cy="1999241"/>
              <a:chOff x="1565910" y="1469735"/>
              <a:chExt cx="6079542" cy="2048377"/>
            </a:xfrm>
          </p:grpSpPr>
          <p:sp>
            <p:nvSpPr>
              <p:cNvPr id="1543" name="Google Shape;1543;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4" name="Google Shape;1544;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45" name="Google Shape;1545;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46"/>
        <p:cNvGrpSpPr/>
        <p:nvPr/>
      </p:nvGrpSpPr>
      <p:grpSpPr>
        <a:xfrm>
          <a:off x="0" y="0"/>
          <a:ext cx="0" cy="0"/>
          <a:chOff x="0" y="0"/>
          <a:chExt cx="0" cy="0"/>
        </a:xfrm>
      </p:grpSpPr>
      <p:grpSp>
        <p:nvGrpSpPr>
          <p:cNvPr id="1547" name="Google Shape;1547;p297"/>
          <p:cNvGrpSpPr/>
          <p:nvPr/>
        </p:nvGrpSpPr>
        <p:grpSpPr>
          <a:xfrm>
            <a:off x="444" y="0"/>
            <a:ext cx="9143556" cy="5143500"/>
            <a:chOff x="444" y="317809"/>
            <a:chExt cx="9143556" cy="5143500"/>
          </a:xfrm>
        </p:grpSpPr>
        <p:pic>
          <p:nvPicPr>
            <p:cNvPr id="1548" name="Google Shape;1548;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49" name="Google Shape;1549;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0" name="Google Shape;1550;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1" name="Google Shape;1551;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3" name="Google Shape;1553;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54" name="Google Shape;1554;p297"/>
          <p:cNvGrpSpPr/>
          <p:nvPr/>
        </p:nvGrpSpPr>
        <p:grpSpPr>
          <a:xfrm>
            <a:off x="1985011" y="1602036"/>
            <a:ext cx="502919" cy="45719"/>
            <a:chOff x="1985011" y="1602036"/>
            <a:chExt cx="502919" cy="45719"/>
          </a:xfrm>
        </p:grpSpPr>
        <p:sp>
          <p:nvSpPr>
            <p:cNvPr id="1555" name="Google Shape;1555;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6" name="Google Shape;1556;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7" name="Google Shape;1557;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8" name="Google Shape;1558;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59" name="Google Shape;1559;p297"/>
          <p:cNvGrpSpPr/>
          <p:nvPr/>
        </p:nvGrpSpPr>
        <p:grpSpPr>
          <a:xfrm>
            <a:off x="6656071" y="3518606"/>
            <a:ext cx="502919" cy="45719"/>
            <a:chOff x="6656071" y="3518606"/>
            <a:chExt cx="502919" cy="45719"/>
          </a:xfrm>
        </p:grpSpPr>
        <p:sp>
          <p:nvSpPr>
            <p:cNvPr id="1560" name="Google Shape;1560;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2" name="Google Shape;1562;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3" name="Google Shape;1563;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64" name="Google Shape;1564;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65"/>
        <p:cNvGrpSpPr/>
        <p:nvPr/>
      </p:nvGrpSpPr>
      <p:grpSpPr>
        <a:xfrm>
          <a:off x="0" y="0"/>
          <a:ext cx="0" cy="0"/>
          <a:chOff x="0" y="0"/>
          <a:chExt cx="0" cy="0"/>
        </a:xfrm>
      </p:grpSpPr>
      <p:grpSp>
        <p:nvGrpSpPr>
          <p:cNvPr id="1566" name="Google Shape;1566;p298"/>
          <p:cNvGrpSpPr/>
          <p:nvPr/>
        </p:nvGrpSpPr>
        <p:grpSpPr>
          <a:xfrm>
            <a:off x="444" y="0"/>
            <a:ext cx="9143556" cy="5143500"/>
            <a:chOff x="444" y="317809"/>
            <a:chExt cx="9143556" cy="5143500"/>
          </a:xfrm>
        </p:grpSpPr>
        <p:pic>
          <p:nvPicPr>
            <p:cNvPr id="1567" name="Google Shape;1567;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68" name="Google Shape;1568;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69" name="Google Shape;1569;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0" name="Google Shape;1570;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2" name="Google Shape;1572;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73" name="Google Shape;1573;p298"/>
          <p:cNvGrpSpPr/>
          <p:nvPr/>
        </p:nvGrpSpPr>
        <p:grpSpPr>
          <a:xfrm>
            <a:off x="1985011" y="1602036"/>
            <a:ext cx="502919" cy="45719"/>
            <a:chOff x="1985011" y="1602036"/>
            <a:chExt cx="502919" cy="45719"/>
          </a:xfrm>
        </p:grpSpPr>
        <p:sp>
          <p:nvSpPr>
            <p:cNvPr id="1574" name="Google Shape;1574;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5" name="Google Shape;1575;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6" name="Google Shape;1576;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7" name="Google Shape;1577;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78" name="Google Shape;1578;p298"/>
          <p:cNvGrpSpPr/>
          <p:nvPr/>
        </p:nvGrpSpPr>
        <p:grpSpPr>
          <a:xfrm>
            <a:off x="6656071" y="3518606"/>
            <a:ext cx="502919" cy="45719"/>
            <a:chOff x="6656071" y="3518606"/>
            <a:chExt cx="502919" cy="45719"/>
          </a:xfrm>
        </p:grpSpPr>
        <p:sp>
          <p:nvSpPr>
            <p:cNvPr id="1579" name="Google Shape;1579;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1" name="Google Shape;1581;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2" name="Google Shape;1582;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83" name="Google Shape;1583;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84"/>
        <p:cNvGrpSpPr/>
        <p:nvPr/>
      </p:nvGrpSpPr>
      <p:grpSpPr>
        <a:xfrm>
          <a:off x="0" y="0"/>
          <a:ext cx="0" cy="0"/>
          <a:chOff x="0" y="0"/>
          <a:chExt cx="0" cy="0"/>
        </a:xfrm>
      </p:grpSpPr>
      <p:grpSp>
        <p:nvGrpSpPr>
          <p:cNvPr id="1585" name="Google Shape;1585;p299"/>
          <p:cNvGrpSpPr/>
          <p:nvPr/>
        </p:nvGrpSpPr>
        <p:grpSpPr>
          <a:xfrm>
            <a:off x="444" y="0"/>
            <a:ext cx="9143556" cy="5143500"/>
            <a:chOff x="444" y="317809"/>
            <a:chExt cx="9143556" cy="5143500"/>
          </a:xfrm>
        </p:grpSpPr>
        <p:pic>
          <p:nvPicPr>
            <p:cNvPr id="1586" name="Google Shape;1586;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87" name="Google Shape;1587;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88" name="Google Shape;1588;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89" name="Google Shape;1589;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1" name="Google Shape;1591;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92" name="Google Shape;1592;p299"/>
          <p:cNvGrpSpPr/>
          <p:nvPr/>
        </p:nvGrpSpPr>
        <p:grpSpPr>
          <a:xfrm>
            <a:off x="1985011" y="1602036"/>
            <a:ext cx="502919" cy="45719"/>
            <a:chOff x="1985011" y="1602036"/>
            <a:chExt cx="502919" cy="45719"/>
          </a:xfrm>
        </p:grpSpPr>
        <p:sp>
          <p:nvSpPr>
            <p:cNvPr id="1593" name="Google Shape;1593;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4" name="Google Shape;1594;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5" name="Google Shape;1595;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6" name="Google Shape;1596;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97" name="Google Shape;1597;p299"/>
          <p:cNvGrpSpPr/>
          <p:nvPr/>
        </p:nvGrpSpPr>
        <p:grpSpPr>
          <a:xfrm>
            <a:off x="6656071" y="3518606"/>
            <a:ext cx="502919" cy="45719"/>
            <a:chOff x="6656071" y="3518606"/>
            <a:chExt cx="502919" cy="45719"/>
          </a:xfrm>
        </p:grpSpPr>
        <p:sp>
          <p:nvSpPr>
            <p:cNvPr id="1598" name="Google Shape;1598;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9" name="Google Shape;1599;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0" name="Google Shape;1600;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1" name="Google Shape;1601;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602" name="Google Shape;1602;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603"/>
        <p:cNvGrpSpPr/>
        <p:nvPr/>
      </p:nvGrpSpPr>
      <p:grpSpPr>
        <a:xfrm>
          <a:off x="0" y="0"/>
          <a:ext cx="0" cy="0"/>
          <a:chOff x="0" y="0"/>
          <a:chExt cx="0" cy="0"/>
        </a:xfrm>
      </p:grpSpPr>
      <p:sp>
        <p:nvSpPr>
          <p:cNvPr id="1604" name="Google Shape;1604;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05" name="Google Shape;1605;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06" name="Google Shape;1606;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607" name="Google Shape;1607;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08" name="Google Shape;1608;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609"/>
        <p:cNvGrpSpPr/>
        <p:nvPr/>
      </p:nvGrpSpPr>
      <p:grpSpPr>
        <a:xfrm>
          <a:off x="0" y="0"/>
          <a:ext cx="0" cy="0"/>
          <a:chOff x="0" y="0"/>
          <a:chExt cx="0" cy="0"/>
        </a:xfrm>
      </p:grpSpPr>
      <p:sp>
        <p:nvSpPr>
          <p:cNvPr id="1610" name="Google Shape;1610;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1" name="Google Shape;1611;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2" name="Google Shape;1612;p301"/>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pic>
        <p:nvPicPr>
          <p:cNvPr id="1613" name="Google Shape;1613;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14" name="Google Shape;1614;p301"/>
          <p:cNvGrpSpPr/>
          <p:nvPr/>
        </p:nvGrpSpPr>
        <p:grpSpPr>
          <a:xfrm>
            <a:off x="724005" y="301093"/>
            <a:ext cx="2665754" cy="542340"/>
            <a:chOff x="5567543" y="349969"/>
            <a:chExt cx="2665754" cy="542340"/>
          </a:xfrm>
        </p:grpSpPr>
        <p:sp>
          <p:nvSpPr>
            <p:cNvPr id="1615" name="Google Shape;1615;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6" name="Google Shape;1616;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7" name="Google Shape;1617;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62"/>
        <p:cNvGrpSpPr/>
        <p:nvPr/>
      </p:nvGrpSpPr>
      <p:grpSpPr>
        <a:xfrm>
          <a:off x="0" y="0"/>
          <a:ext cx="0" cy="0"/>
          <a:chOff x="0" y="0"/>
          <a:chExt cx="0" cy="0"/>
        </a:xfrm>
      </p:grpSpPr>
      <p:sp>
        <p:nvSpPr>
          <p:cNvPr id="63" name="Google Shape;63;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64" name="Google Shape;64;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65" name="Google Shape;65;p221"/>
          <p:cNvSpPr>
            <a:spLocks noGrp="1"/>
          </p:cNvSpPr>
          <p:nvPr>
            <p:ph type="pic" idx="2"/>
          </p:nvPr>
        </p:nvSpPr>
        <p:spPr>
          <a:xfrm>
            <a:off x="4983850" y="776920"/>
            <a:ext cx="4160150" cy="4050508"/>
          </a:xfrm>
          <a:prstGeom prst="rect">
            <a:avLst/>
          </a:prstGeom>
          <a:noFill/>
          <a:ln>
            <a:noFill/>
          </a:ln>
        </p:spPr>
      </p:sp>
      <p:sp>
        <p:nvSpPr>
          <p:cNvPr id="66" name="Google Shape;66;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7" name="Google Shape;67;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 name="Google Shape;68;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18"/>
        <p:cNvGrpSpPr/>
        <p:nvPr/>
      </p:nvGrpSpPr>
      <p:grpSpPr>
        <a:xfrm>
          <a:off x="0" y="0"/>
          <a:ext cx="0" cy="0"/>
          <a:chOff x="0" y="0"/>
          <a:chExt cx="0" cy="0"/>
        </a:xfrm>
      </p:grpSpPr>
      <p:sp>
        <p:nvSpPr>
          <p:cNvPr id="1619" name="Google Shape;1619;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0" name="Google Shape;1620;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1" name="Google Shape;1621;p302"/>
          <p:cNvPicPr preferRelativeResize="0"/>
          <p:nvPr/>
        </p:nvPicPr>
        <p:blipFill rotWithShape="1">
          <a:blip r:embed="rId2">
            <a:alphaModFix/>
          </a:blip>
          <a:srcRect l="6267" r="24763"/>
          <a:stretch/>
        </p:blipFill>
        <p:spPr>
          <a:xfrm>
            <a:off x="0" y="1166968"/>
            <a:ext cx="4113765" cy="3976529"/>
          </a:xfrm>
          <a:prstGeom prst="rect">
            <a:avLst/>
          </a:prstGeom>
          <a:noFill/>
          <a:ln>
            <a:noFill/>
          </a:ln>
        </p:spPr>
      </p:pic>
      <p:sp>
        <p:nvSpPr>
          <p:cNvPr id="1622" name="Google Shape;1622;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3" name="Google Shape;1623;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4" name="Google Shape;1624;p302"/>
          <p:cNvGrpSpPr/>
          <p:nvPr/>
        </p:nvGrpSpPr>
        <p:grpSpPr>
          <a:xfrm>
            <a:off x="724005" y="301093"/>
            <a:ext cx="2665754" cy="542340"/>
            <a:chOff x="5567543" y="349969"/>
            <a:chExt cx="2665754" cy="542340"/>
          </a:xfrm>
        </p:grpSpPr>
        <p:sp>
          <p:nvSpPr>
            <p:cNvPr id="1625" name="Google Shape;1625;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26" name="Google Shape;1626;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27" name="Google Shape;1627;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28"/>
        <p:cNvGrpSpPr/>
        <p:nvPr/>
      </p:nvGrpSpPr>
      <p:grpSpPr>
        <a:xfrm>
          <a:off x="0" y="0"/>
          <a:ext cx="0" cy="0"/>
          <a:chOff x="0" y="0"/>
          <a:chExt cx="0" cy="0"/>
        </a:xfrm>
      </p:grpSpPr>
      <p:sp>
        <p:nvSpPr>
          <p:cNvPr id="1629" name="Google Shape;1629;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0" name="Google Shape;1630;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31" name="Google Shape;1631;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32" name="Google Shape;1632;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4" name="Google Shape;1634;p303"/>
          <p:cNvSpPr>
            <a:spLocks noGrp="1"/>
          </p:cNvSpPr>
          <p:nvPr>
            <p:ph type="pic" idx="2"/>
          </p:nvPr>
        </p:nvSpPr>
        <p:spPr>
          <a:xfrm>
            <a:off x="-1" y="1166963"/>
            <a:ext cx="4113765" cy="3976533"/>
          </a:xfrm>
          <a:prstGeom prst="rect">
            <a:avLst/>
          </a:prstGeom>
          <a:noFill/>
          <a:ln>
            <a:noFill/>
          </a:ln>
        </p:spPr>
      </p:sp>
      <p:sp>
        <p:nvSpPr>
          <p:cNvPr id="1635" name="Google Shape;1635;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36"/>
        <p:cNvGrpSpPr/>
        <p:nvPr/>
      </p:nvGrpSpPr>
      <p:grpSpPr>
        <a:xfrm>
          <a:off x="0" y="0"/>
          <a:ext cx="0" cy="0"/>
          <a:chOff x="0" y="0"/>
          <a:chExt cx="0" cy="0"/>
        </a:xfrm>
      </p:grpSpPr>
      <p:sp>
        <p:nvSpPr>
          <p:cNvPr id="1637" name="Google Shape;1637;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8" name="Google Shape;1638;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9" name="Google Shape;1639;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0" name="Google Shape;1640;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2" name="Google Shape;1642;p304"/>
          <p:cNvSpPr>
            <a:spLocks noGrp="1"/>
          </p:cNvSpPr>
          <p:nvPr>
            <p:ph type="pic" idx="2"/>
          </p:nvPr>
        </p:nvSpPr>
        <p:spPr>
          <a:xfrm>
            <a:off x="-1" y="1166963"/>
            <a:ext cx="4113765" cy="3976533"/>
          </a:xfrm>
          <a:prstGeom prst="rect">
            <a:avLst/>
          </a:prstGeom>
          <a:noFill/>
          <a:ln>
            <a:noFill/>
          </a:ln>
        </p:spPr>
      </p:sp>
      <p:cxnSp>
        <p:nvCxnSpPr>
          <p:cNvPr id="1643" name="Google Shape;1643;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4" name="Google Shape;1644;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45"/>
        <p:cNvGrpSpPr/>
        <p:nvPr/>
      </p:nvGrpSpPr>
      <p:grpSpPr>
        <a:xfrm>
          <a:off x="0" y="0"/>
          <a:ext cx="0" cy="0"/>
          <a:chOff x="0" y="0"/>
          <a:chExt cx="0" cy="0"/>
        </a:xfrm>
      </p:grpSpPr>
      <p:sp>
        <p:nvSpPr>
          <p:cNvPr id="1646" name="Google Shape;1646;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7" name="Google Shape;1647;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9" name="Google Shape;1649;p305"/>
          <p:cNvSpPr>
            <a:spLocks noGrp="1"/>
          </p:cNvSpPr>
          <p:nvPr>
            <p:ph type="pic" idx="2"/>
          </p:nvPr>
        </p:nvSpPr>
        <p:spPr>
          <a:xfrm>
            <a:off x="-1" y="1166963"/>
            <a:ext cx="4113765" cy="3976533"/>
          </a:xfrm>
          <a:prstGeom prst="rect">
            <a:avLst/>
          </a:prstGeom>
          <a:noFill/>
          <a:ln>
            <a:noFill/>
          </a:ln>
        </p:spPr>
      </p:sp>
      <p:cxnSp>
        <p:nvCxnSpPr>
          <p:cNvPr id="1650" name="Google Shape;1650;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1" name="Google Shape;1651;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52"/>
        <p:cNvGrpSpPr/>
        <p:nvPr/>
      </p:nvGrpSpPr>
      <p:grpSpPr>
        <a:xfrm>
          <a:off x="0" y="0"/>
          <a:ext cx="0" cy="0"/>
          <a:chOff x="0" y="0"/>
          <a:chExt cx="0" cy="0"/>
        </a:xfrm>
      </p:grpSpPr>
      <p:sp>
        <p:nvSpPr>
          <p:cNvPr id="1653" name="Google Shape;1653;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4" name="Google Shape;1654;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6" name="Google Shape;1656;p306"/>
          <p:cNvSpPr>
            <a:spLocks noGrp="1"/>
          </p:cNvSpPr>
          <p:nvPr>
            <p:ph type="pic" idx="2"/>
          </p:nvPr>
        </p:nvSpPr>
        <p:spPr>
          <a:xfrm>
            <a:off x="-1" y="1166963"/>
            <a:ext cx="4113765" cy="3976533"/>
          </a:xfrm>
          <a:prstGeom prst="rect">
            <a:avLst/>
          </a:prstGeom>
          <a:noFill/>
          <a:ln>
            <a:noFill/>
          </a:ln>
        </p:spPr>
      </p:sp>
      <p:cxnSp>
        <p:nvCxnSpPr>
          <p:cNvPr id="1657" name="Google Shape;1657;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8" name="Google Shape;1658;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59"/>
        <p:cNvGrpSpPr/>
        <p:nvPr/>
      </p:nvGrpSpPr>
      <p:grpSpPr>
        <a:xfrm>
          <a:off x="0" y="0"/>
          <a:ext cx="0" cy="0"/>
          <a:chOff x="0" y="0"/>
          <a:chExt cx="0" cy="0"/>
        </a:xfrm>
      </p:grpSpPr>
      <p:pic>
        <p:nvPicPr>
          <p:cNvPr id="1660" name="Google Shape;1660;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1" name="Google Shape;1661;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2" name="Google Shape;1662;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3" name="Google Shape;1663;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64" name="Google Shape;1664;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65"/>
        <p:cNvGrpSpPr/>
        <p:nvPr/>
      </p:nvGrpSpPr>
      <p:grpSpPr>
        <a:xfrm>
          <a:off x="0" y="0"/>
          <a:ext cx="0" cy="0"/>
          <a:chOff x="0" y="0"/>
          <a:chExt cx="0" cy="0"/>
        </a:xfrm>
      </p:grpSpPr>
      <p:pic>
        <p:nvPicPr>
          <p:cNvPr id="1666" name="Google Shape;1666;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7" name="Google Shape;1667;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8" name="Google Shape;1668;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9" name="Google Shape;1669;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70" name="Google Shape;1670;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71"/>
        <p:cNvGrpSpPr/>
        <p:nvPr/>
      </p:nvGrpSpPr>
      <p:grpSpPr>
        <a:xfrm>
          <a:off x="0" y="0"/>
          <a:ext cx="0" cy="0"/>
          <a:chOff x="0" y="0"/>
          <a:chExt cx="0" cy="0"/>
        </a:xfrm>
      </p:grpSpPr>
      <p:sp>
        <p:nvSpPr>
          <p:cNvPr id="1672" name="Google Shape;1672;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73" name="Google Shape;1673;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74" name="Google Shape;1674;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5" name="Google Shape;1675;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6" name="Google Shape;1676;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7" name="Google Shape;1677;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78"/>
        <p:cNvGrpSpPr/>
        <p:nvPr/>
      </p:nvGrpSpPr>
      <p:grpSpPr>
        <a:xfrm>
          <a:off x="0" y="0"/>
          <a:ext cx="0" cy="0"/>
          <a:chOff x="0" y="0"/>
          <a:chExt cx="0" cy="0"/>
        </a:xfrm>
      </p:grpSpPr>
      <p:pic>
        <p:nvPicPr>
          <p:cNvPr id="1679" name="Google Shape;1679;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80" name="Google Shape;1680;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81" name="Google Shape;1681;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261267" y="2002322"/>
            <a:ext cx="3689422" cy="1060192"/>
          </a:xfrm>
          <a:prstGeom prst="rect">
            <a:avLst/>
          </a:prstGeom>
          <a:noFill/>
          <a:ln>
            <a:noFill/>
          </a:ln>
        </p:spPr>
        <p:txBody>
          <a:bodyPr spcFirstLastPara="1" wrap="square" lIns="91425" tIns="45700" rIns="91425" bIns="45700" anchor="t" anchorCtr="0">
            <a:noAutofit/>
          </a:bodyPr>
          <a:lstStyle/>
          <a:p>
            <a:pPr marL="0" indent="0"/>
            <a:r>
              <a:rPr lang="en-US" dirty="0"/>
              <a:t>“</a:t>
            </a:r>
            <a:r>
              <a:rPr lang="en-US" sz="2400" b="1" i="0" dirty="0">
                <a:solidFill>
                  <a:srgbClr val="1D2125"/>
                </a:solidFill>
                <a:effectLst/>
                <a:latin typeface="-apple-system"/>
              </a:rPr>
              <a:t>Create various Front End Programs</a:t>
            </a:r>
            <a:r>
              <a:rPr lang="en-US" dirty="0"/>
              <a:t>”</a:t>
            </a:r>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Task - 2</a:t>
            </a:r>
            <a:endParaRPr/>
          </a:p>
        </p:txBody>
      </p:sp>
      <p:pic>
        <p:nvPicPr>
          <p:cNvPr id="1834" name="Google Shape;1834;p209"/>
          <p:cNvPicPr preferRelativeResize="0"/>
          <p:nvPr/>
        </p:nvPicPr>
        <p:blipFill rotWithShape="1">
          <a:blip r:embed="rId3">
            <a:alphaModFix/>
          </a:blip>
          <a:srcRect l="-43430" t="2430" r="43429" b="-2428"/>
          <a:stretch/>
        </p:blipFill>
        <p:spPr>
          <a:xfrm>
            <a:off x="2516372" y="789626"/>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id="{0EFBF5A3-50E7-7953-624C-FCA0F2E6BB8B}"/>
              </a:ext>
            </a:extLst>
          </p:cNvPr>
          <p:cNvSpPr txBox="1">
            <a:spLocks/>
          </p:cNvSpPr>
          <p:nvPr/>
        </p:nvSpPr>
        <p:spPr>
          <a:xfrm>
            <a:off x="481875" y="761355"/>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050" b="1" dirty="0">
                <a:solidFill>
                  <a:srgbClr val="0B5394"/>
                </a:solidFill>
                <a:latin typeface="EB Garamond Medium"/>
                <a:ea typeface="EB Garamond Medium"/>
                <a:cs typeface="EB Garamond Medium"/>
                <a:sym typeface="EB Garamond Medium"/>
              </a:rPr>
              <a:t>FOR TEXT EDITOR:</a:t>
            </a:r>
          </a:p>
          <a:p>
            <a:pPr>
              <a:lnSpc>
                <a:spcPct val="107916"/>
              </a:lnSpc>
            </a:pPr>
            <a:r>
              <a:rPr lang="en-US" sz="1050" b="1" dirty="0">
                <a:solidFill>
                  <a:srgbClr val="0B5394"/>
                </a:solidFill>
                <a:latin typeface="EB Garamond Medium"/>
                <a:ea typeface="EB Garamond Medium"/>
                <a:cs typeface="EB Garamond Medium"/>
                <a:sym typeface="EB Garamond Medium"/>
              </a:rPr>
              <a:t>script.js:</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boldBtn</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'.bold'</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italicBtn</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'.italic'</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underlineBtn</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'.underline'</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fontFamilySelect</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'.font-family'</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fontSizeSelect</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'.font-size'</a:t>
            </a:r>
            <a:r>
              <a:rPr lang="en-IN" sz="1050" b="0" dirty="0">
                <a:solidFill>
                  <a:srgbClr val="D4D4D4"/>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editableDiv</a:t>
            </a:r>
            <a:r>
              <a:rPr lang="en-IN" sz="1050" b="0" dirty="0">
                <a:solidFill>
                  <a:srgbClr val="D4D4D4"/>
                </a:solidFill>
                <a:effectLst/>
                <a:latin typeface="Consolas" panose="020B0609020204030204" pitchFamily="49" charset="0"/>
              </a:rPr>
              <a:t> =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querySelector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'.editable'</a:t>
            </a:r>
            <a:r>
              <a:rPr lang="en-IN" sz="1050" b="0" dirty="0">
                <a:solidFill>
                  <a:srgbClr val="D4D4D4"/>
                </a:solidFill>
                <a:effectLst/>
                <a:latin typeface="Consolas" panose="020B0609020204030204" pitchFamily="49" charset="0"/>
              </a:rPr>
              <a:t>);</a:t>
            </a:r>
          </a:p>
          <a:p>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boldBtn</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'click'</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execCommand</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'bold'</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false</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null</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italicBtn</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'click'</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execCommand</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'italic'</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false</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null</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br>
              <a:rPr lang="en-IN" sz="1050" b="0" dirty="0">
                <a:solidFill>
                  <a:srgbClr val="D4D4D4"/>
                </a:solidFill>
                <a:effectLst/>
                <a:latin typeface="Consolas" panose="020B0609020204030204" pitchFamily="49" charset="0"/>
              </a:rPr>
            </a:br>
            <a:br>
              <a:rPr lang="en-IN" sz="1050" b="0" dirty="0">
                <a:solidFill>
                  <a:srgbClr val="D4D4D4"/>
                </a:solidFill>
                <a:effectLst/>
                <a:latin typeface="Consolas" panose="020B0609020204030204" pitchFamily="49" charset="0"/>
              </a:rPr>
            </a:br>
            <a:endParaRPr lang="en-IN" sz="1050" b="0" dirty="0">
              <a:solidFill>
                <a:srgbClr val="D4D4D4"/>
              </a:solidFill>
              <a:effectLst/>
              <a:latin typeface="Consolas" panose="020B0609020204030204" pitchFamily="49" charset="0"/>
            </a:endParaRPr>
          </a:p>
          <a:p>
            <a:br>
              <a:rPr lang="en-IN" sz="1050" b="0" dirty="0">
                <a:solidFill>
                  <a:srgbClr val="D4D4D4"/>
                </a:solidFill>
                <a:effectLst/>
                <a:latin typeface="Consolas" panose="020B0609020204030204" pitchFamily="49" charset="0"/>
              </a:rPr>
            </a:br>
            <a:br>
              <a:rPr lang="en-IN" sz="1050" b="0" dirty="0">
                <a:solidFill>
                  <a:srgbClr val="D4D4D4"/>
                </a:solidFill>
                <a:effectLst/>
                <a:latin typeface="Consolas" panose="020B0609020204030204" pitchFamily="49" charset="0"/>
              </a:rPr>
            </a:br>
            <a:endParaRPr lang="en-IN" sz="1050" b="0" dirty="0">
              <a:solidFill>
                <a:srgbClr val="D4D4D4"/>
              </a:solidFill>
              <a:effectLst/>
              <a:latin typeface="Consolas" panose="020B0609020204030204" pitchFamily="49" charset="0"/>
            </a:endParaRPr>
          </a:p>
          <a:p>
            <a:pPr>
              <a:lnSpc>
                <a:spcPct val="107916"/>
              </a:lnSpc>
            </a:pPr>
            <a:endParaRPr lang="en-IN" sz="1050" b="0" dirty="0">
              <a:solidFill>
                <a:srgbClr val="D4D4D4"/>
              </a:solidFill>
              <a:effectLst/>
              <a:latin typeface="Consolas" panose="020B0609020204030204" pitchFamily="49" charset="0"/>
            </a:endParaRPr>
          </a:p>
          <a:p>
            <a:endParaRPr lang="en-IN" sz="1050" b="0" dirty="0">
              <a:solidFill>
                <a:srgbClr val="D4D4D4"/>
              </a:solidFill>
              <a:effectLst/>
              <a:latin typeface="Consolas" panose="020B0609020204030204" pitchFamily="49" charset="0"/>
            </a:endParaRPr>
          </a:p>
          <a:p>
            <a:br>
              <a:rPr lang="en-IN" sz="1050" b="0" dirty="0">
                <a:solidFill>
                  <a:srgbClr val="D4D4D4"/>
                </a:solidFill>
                <a:effectLst/>
                <a:latin typeface="Consolas" panose="020B0609020204030204" pitchFamily="49" charset="0"/>
              </a:rPr>
            </a:br>
            <a:endParaRPr lang="en-IN" sz="1050" b="0" dirty="0">
              <a:solidFill>
                <a:srgbClr val="D4D4D4"/>
              </a:solidFill>
              <a:effectLst/>
              <a:latin typeface="Consolas" panose="020B0609020204030204" pitchFamily="49" charset="0"/>
            </a:endParaRPr>
          </a:p>
          <a:p>
            <a:pPr>
              <a:lnSpc>
                <a:spcPct val="107916"/>
              </a:lnSpc>
            </a:pPr>
            <a:endParaRPr lang="en-US" sz="1050" b="1" dirty="0">
              <a:solidFill>
                <a:srgbClr val="0B5394"/>
              </a:solidFill>
              <a:latin typeface="EB Garamond Medium"/>
              <a:ea typeface="EB Garamond Medium"/>
              <a:cs typeface="EB Garamond Medium"/>
              <a:sym typeface="EB Garamond Medium"/>
            </a:endParaRPr>
          </a:p>
        </p:txBody>
      </p:sp>
      <p:sp>
        <p:nvSpPr>
          <p:cNvPr id="4" name="TextBox 3">
            <a:extLst>
              <a:ext uri="{FF2B5EF4-FFF2-40B4-BE49-F238E27FC236}">
                <a16:creationId xmlns:a16="http://schemas.microsoft.com/office/drawing/2014/main" id="{8E7B169B-351C-095D-2684-1F7D859D1678}"/>
              </a:ext>
            </a:extLst>
          </p:cNvPr>
          <p:cNvSpPr txBox="1"/>
          <p:nvPr/>
        </p:nvSpPr>
        <p:spPr>
          <a:xfrm>
            <a:off x="5339905" y="744635"/>
            <a:ext cx="3530010" cy="3808735"/>
          </a:xfrm>
          <a:prstGeom prst="rect">
            <a:avLst/>
          </a:prstGeom>
          <a:noFill/>
        </p:spPr>
        <p:txBody>
          <a:bodyPr wrap="square" rtlCol="0">
            <a:spAutoFit/>
          </a:bodyPr>
          <a:lstStyle/>
          <a:p>
            <a:r>
              <a:rPr lang="en-IN" sz="1050" b="0" dirty="0" err="1">
                <a:solidFill>
                  <a:srgbClr val="4FC1FF"/>
                </a:solidFill>
                <a:effectLst/>
                <a:latin typeface="Consolas" panose="020B0609020204030204" pitchFamily="49" charset="0"/>
              </a:rPr>
              <a:t>underlineBtn</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'click'</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document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execCommand</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'underline'</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false</a:t>
            </a:r>
            <a:r>
              <a:rPr lang="en-IN" sz="1050" b="0" dirty="0">
                <a:solidFill>
                  <a:srgbClr val="D4D4D4"/>
                </a:solidFill>
                <a:effectLst/>
                <a:latin typeface="Consolas" panose="020B0609020204030204" pitchFamily="49" charset="0"/>
              </a:rPr>
              <a:t>, </a:t>
            </a:r>
            <a:r>
              <a:rPr lang="en-IN" sz="1050" b="0" dirty="0">
                <a:solidFill>
                  <a:srgbClr val="569CD6"/>
                </a:solidFill>
                <a:effectLst/>
                <a:latin typeface="Consolas" panose="020B0609020204030204" pitchFamily="49" charset="0"/>
              </a:rPr>
              <a:t>null</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fontFamilySelect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'change'</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fontFamily</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fontFamilySelect</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value</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editableDiv</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style</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fontFamily</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fontFamily</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fontSizeSelect</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'change'</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fontSize</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fontSizeSelect</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value</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t>
            </a:r>
            <a:r>
              <a:rPr lang="en-IN" sz="1050" b="0" dirty="0" err="1">
                <a:solidFill>
                  <a:srgbClr val="4FC1FF"/>
                </a:solidFill>
                <a:effectLst/>
                <a:latin typeface="Consolas" panose="020B0609020204030204" pitchFamily="49" charset="0"/>
              </a:rPr>
              <a:t>editableDiv</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style</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fontSize</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fontSize</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a:p>
            <a:br>
              <a:rPr lang="en-IN" sz="1050" b="0" dirty="0">
                <a:solidFill>
                  <a:srgbClr val="D4D4D4"/>
                </a:solidFill>
                <a:effectLst/>
                <a:latin typeface="Consolas" panose="020B0609020204030204" pitchFamily="49" charset="0"/>
              </a:rPr>
            </a:br>
            <a:r>
              <a:rPr lang="en-IN" sz="1050" b="0" dirty="0" err="1">
                <a:solidFill>
                  <a:srgbClr val="4FC1FF"/>
                </a:solidFill>
                <a:effectLst/>
                <a:latin typeface="Consolas" panose="020B0609020204030204" pitchFamily="49" charset="0"/>
              </a:rPr>
              <a:t>editableDiv</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addEventListener</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'input'</a:t>
            </a:r>
            <a:r>
              <a:rPr lang="en-IN" sz="1050" b="0" dirty="0">
                <a:solidFill>
                  <a:srgbClr val="D4D4D4"/>
                </a:solidFill>
                <a:effectLst/>
                <a:latin typeface="Consolas" panose="020B0609020204030204" pitchFamily="49" charset="0"/>
              </a:rPr>
              <a:t>, () </a:t>
            </a:r>
            <a:r>
              <a:rPr lang="en-IN" sz="1050" b="0" dirty="0">
                <a:solidFill>
                  <a:srgbClr val="569CD6"/>
                </a:solidFill>
                <a:effectLst/>
                <a:latin typeface="Consolas" panose="020B0609020204030204" pitchFamily="49" charset="0"/>
              </a:rPr>
              <a:t>=&gt;</a:t>
            </a:r>
            <a:r>
              <a:rPr lang="en-IN" sz="1050" b="0" dirty="0">
                <a:solidFill>
                  <a:srgbClr val="D4D4D4"/>
                </a:solidFill>
                <a:effectLst/>
                <a:latin typeface="Consolas" panose="020B0609020204030204" pitchFamily="49" charset="0"/>
              </a:rPr>
              <a:t> {</a:t>
            </a:r>
          </a:p>
          <a:p>
            <a:r>
              <a:rPr lang="en-IN" sz="1050" b="0" dirty="0">
                <a:solidFill>
                  <a:srgbClr val="D4D4D4"/>
                </a:solidFill>
                <a:effectLst/>
                <a:latin typeface="Consolas" panose="020B0609020204030204" pitchFamily="49" charset="0"/>
              </a:rPr>
              <a:t>  </a:t>
            </a:r>
            <a:r>
              <a:rPr lang="en-IN" sz="1050" b="0" dirty="0" err="1">
                <a:solidFill>
                  <a:srgbClr val="569CD6"/>
                </a:solidFill>
                <a:effectLst/>
                <a:latin typeface="Consolas" panose="020B0609020204030204" pitchFamily="49" charset="0"/>
              </a:rPr>
              <a:t>const</a:t>
            </a:r>
            <a:r>
              <a:rPr lang="en-IN" sz="1050" b="0" dirty="0">
                <a:solidFill>
                  <a:srgbClr val="D4D4D4"/>
                </a:solidFill>
                <a:effectLst/>
                <a:latin typeface="Consolas" panose="020B0609020204030204" pitchFamily="49" charset="0"/>
              </a:rPr>
              <a:t> </a:t>
            </a:r>
            <a:r>
              <a:rPr lang="en-IN" sz="1050" b="0" dirty="0">
                <a:solidFill>
                  <a:srgbClr val="4FC1FF"/>
                </a:solidFill>
                <a:effectLst/>
                <a:latin typeface="Consolas" panose="020B0609020204030204" pitchFamily="49" charset="0"/>
              </a:rPr>
              <a:t>content</a:t>
            </a:r>
            <a:r>
              <a:rPr lang="en-IN" sz="1050" b="0" dirty="0">
                <a:solidFill>
                  <a:srgbClr val="D4D4D4"/>
                </a:solidFill>
                <a:effectLst/>
                <a:latin typeface="Consolas" panose="020B0609020204030204" pitchFamily="49" charset="0"/>
              </a:rPr>
              <a:t> = </a:t>
            </a:r>
            <a:r>
              <a:rPr lang="en-IN" sz="1050" b="0" dirty="0" err="1">
                <a:solidFill>
                  <a:srgbClr val="4FC1FF"/>
                </a:solidFill>
                <a:effectLst/>
                <a:latin typeface="Consolas" panose="020B0609020204030204" pitchFamily="49" charset="0"/>
              </a:rPr>
              <a:t>editableDiv</a:t>
            </a:r>
            <a:r>
              <a:rPr lang="en-IN" sz="1050" b="0" dirty="0" err="1">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innerHTML</a:t>
            </a:r>
            <a:r>
              <a:rPr lang="en-IN" sz="1050" b="0" dirty="0" err="1">
                <a:solidFill>
                  <a:srgbClr val="D4D4D4"/>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trim</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console</a:t>
            </a:r>
            <a:r>
              <a:rPr lang="en-IN" sz="1050" b="0" dirty="0">
                <a:solidFill>
                  <a:srgbClr val="D4D4D4"/>
                </a:solidFill>
                <a:effectLst/>
                <a:latin typeface="Consolas" panose="020B0609020204030204" pitchFamily="49" charset="0"/>
              </a:rPr>
              <a:t>.</a:t>
            </a:r>
            <a:r>
              <a:rPr lang="en-IN" sz="1050" b="0" dirty="0">
                <a:solidFill>
                  <a:srgbClr val="DCDCAA"/>
                </a:solidFill>
                <a:effectLst/>
                <a:latin typeface="Consolas" panose="020B0609020204030204" pitchFamily="49" charset="0"/>
              </a:rPr>
              <a:t>log</a:t>
            </a:r>
            <a:r>
              <a:rPr lang="en-IN" sz="1050" b="0" dirty="0">
                <a:solidFill>
                  <a:srgbClr val="D4D4D4"/>
                </a:solidFill>
                <a:effectLst/>
                <a:latin typeface="Consolas" panose="020B0609020204030204" pitchFamily="49" charset="0"/>
              </a:rPr>
              <a:t>(</a:t>
            </a:r>
            <a:r>
              <a:rPr lang="en-IN" sz="1050" b="0" dirty="0">
                <a:solidFill>
                  <a:srgbClr val="4FC1FF"/>
                </a:solidFill>
                <a:effectLst/>
                <a:latin typeface="Consolas" panose="020B0609020204030204" pitchFamily="49" charset="0"/>
              </a:rPr>
              <a:t>content</a:t>
            </a:r>
            <a:r>
              <a:rPr lang="en-IN" sz="1050" b="0" dirty="0">
                <a:solidFill>
                  <a:srgbClr val="D4D4D4"/>
                </a:solidFill>
                <a:effectLst/>
                <a:latin typeface="Consolas" panose="020B0609020204030204" pitchFamily="49" charset="0"/>
              </a:rPr>
              <a:t>);</a:t>
            </a:r>
          </a:p>
          <a:p>
            <a:r>
              <a:rPr lang="en-IN" sz="105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671829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8458925" cy="4708192"/>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p>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Output:</a:t>
            </a:r>
          </a:p>
          <a:p>
            <a:pPr marL="0" lvl="0" indent="0" algn="l" rtl="0">
              <a:lnSpc>
                <a:spcPct val="107916"/>
              </a:lnSpc>
              <a:spcBef>
                <a:spcPts val="0"/>
              </a:spcBef>
              <a:spcAft>
                <a:spcPts val="0"/>
              </a:spcAft>
              <a:buNone/>
            </a:pP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969926" y="2131156"/>
            <a:ext cx="9144000" cy="5143500"/>
          </a:xfrm>
          <a:prstGeom prst="rect">
            <a:avLst/>
          </a:prstGeom>
          <a:noFill/>
          <a:ln>
            <a:noFill/>
          </a:ln>
        </p:spPr>
      </p:pic>
      <p:sp>
        <p:nvSpPr>
          <p:cNvPr id="2" name="Google Shape;1847;g2139dc51b5f_0_0">
            <a:extLst>
              <a:ext uri="{FF2B5EF4-FFF2-40B4-BE49-F238E27FC236}">
                <a16:creationId xmlns:a16="http://schemas.microsoft.com/office/drawing/2014/main" id="{0EFBF5A3-50E7-7953-624C-FCA0F2E6BB8B}"/>
              </a:ext>
            </a:extLst>
          </p:cNvPr>
          <p:cNvSpPr txBox="1">
            <a:spLocks/>
          </p:cNvSpPr>
          <p:nvPr/>
        </p:nvSpPr>
        <p:spPr>
          <a:xfrm>
            <a:off x="1749697" y="3209295"/>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pic>
        <p:nvPicPr>
          <p:cNvPr id="7" name="Picture 6">
            <a:extLst>
              <a:ext uri="{FF2B5EF4-FFF2-40B4-BE49-F238E27FC236}">
                <a16:creationId xmlns:a16="http://schemas.microsoft.com/office/drawing/2014/main" id="{A032B4A8-B1D1-BADE-7897-CD2F2FF85819}"/>
              </a:ext>
            </a:extLst>
          </p:cNvPr>
          <p:cNvPicPr>
            <a:picLocks noChangeAspect="1"/>
          </p:cNvPicPr>
          <p:nvPr/>
        </p:nvPicPr>
        <p:blipFill>
          <a:blip r:embed="rId4"/>
          <a:stretch>
            <a:fillRect/>
          </a:stretch>
        </p:blipFill>
        <p:spPr>
          <a:xfrm>
            <a:off x="1954044" y="1258766"/>
            <a:ext cx="5336020" cy="3119277"/>
          </a:xfrm>
          <a:prstGeom prst="rect">
            <a:avLst/>
          </a:prstGeom>
        </p:spPr>
      </p:pic>
    </p:spTree>
    <p:extLst>
      <p:ext uri="{BB962C8B-B14F-4D97-AF65-F5344CB8AC3E}">
        <p14:creationId xmlns:p14="http://schemas.microsoft.com/office/powerpoint/2010/main" val="1059984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8" y="237120"/>
            <a:ext cx="8560336" cy="47267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Step-Wise Description For Calculator:</a:t>
            </a:r>
          </a:p>
          <a:p>
            <a:pPr algn="l"/>
            <a:r>
              <a:rPr lang="en-US" sz="1800" b="0" i="0" dirty="0">
                <a:solidFill>
                  <a:schemeClr val="tx1"/>
                </a:solidFill>
                <a:effectLst/>
                <a:latin typeface="-apple-system"/>
              </a:rPr>
              <a:t>Designing a front-end code for a text editor requires creating a user interface that allows users to create, edit, and save text files. Here are some steps to design a front-end code for a text editor:</a:t>
            </a:r>
          </a:p>
          <a:p>
            <a:pPr algn="l"/>
            <a:r>
              <a:rPr lang="en-US" sz="1800" b="0" i="0" dirty="0">
                <a:solidFill>
                  <a:schemeClr val="tx1"/>
                </a:solidFill>
                <a:effectLst/>
                <a:latin typeface="-apple-system"/>
              </a:rPr>
              <a:t>Create the HTML structure for the text editor interface. This will include a text area for users to input and edit their text, and buttons or menu options to perform actions like save, open, and format the text.</a:t>
            </a:r>
          </a:p>
          <a:p>
            <a:pPr algn="l"/>
            <a:r>
              <a:rPr lang="en-US" sz="1800" b="0" i="0" dirty="0">
                <a:solidFill>
                  <a:schemeClr val="tx1"/>
                </a:solidFill>
                <a:effectLst/>
                <a:latin typeface="-apple-system"/>
              </a:rPr>
              <a:t>Use CSS to style the text editor interface. This can include customizing the font, color, and layout of the text area and buttons.</a:t>
            </a:r>
          </a:p>
          <a:p>
            <a:pPr algn="l"/>
            <a:r>
              <a:rPr lang="en-US" sz="1800" b="0" i="0" dirty="0">
                <a:solidFill>
                  <a:schemeClr val="tx1"/>
                </a:solidFill>
                <a:effectLst/>
                <a:latin typeface="-apple-system"/>
              </a:rPr>
              <a:t>Use JavaScript to handle the user input and perform the necessary actions. For example, you might create a function that saves the user's text input to a file when the save button is clicked, or a function that formats the text to a specific style when a menu option is selected.</a:t>
            </a:r>
          </a:p>
          <a:p>
            <a:pPr algn="l"/>
            <a:r>
              <a:rPr lang="en-US" sz="1800" b="0" i="0" dirty="0">
                <a:solidFill>
                  <a:schemeClr val="tx1"/>
                </a:solidFill>
                <a:effectLst/>
                <a:latin typeface="-apple-system"/>
              </a:rPr>
              <a:t>Add error handling to your code to prevent the user from entering invalid inputs. For example, you might prevent the user from saving a file with an invalid file name or from opening a file that does not exist.</a:t>
            </a:r>
          </a:p>
          <a:p>
            <a:pPr algn="l"/>
            <a:r>
              <a:rPr lang="en-US" sz="1800" b="0" i="0" dirty="0">
                <a:solidFill>
                  <a:schemeClr val="tx1"/>
                </a:solidFill>
                <a:effectLst/>
                <a:latin typeface="-apple-system"/>
              </a:rPr>
              <a:t>Test your text editor thoroughly to make sure it works as expected.</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 </a:t>
            </a:r>
            <a:endParaRPr sz="1600" b="1" i="0" u="none" strike="noStrike" cap="none" dirty="0">
              <a:solidFill>
                <a:srgbClr val="000000"/>
              </a:solidFill>
              <a:latin typeface="EB Garamond"/>
              <a:ea typeface="EB Garamond"/>
              <a:cs typeface="EB Garamond"/>
              <a:sym typeface="EB Garamond"/>
            </a:endParaRPr>
          </a:p>
        </p:txBody>
      </p:sp>
      <p:pic>
        <p:nvPicPr>
          <p:cNvPr id="1859" name="Google Shape;1859;g2139e008f02_0_0"/>
          <p:cNvPicPr preferRelativeResize="0"/>
          <p:nvPr/>
        </p:nvPicPr>
        <p:blipFill rotWithShape="1">
          <a:blip r:embed="rId3">
            <a:alphaModFix/>
          </a:blip>
          <a:srcRect l="-65210" t="3320" r="65210" b="-3320"/>
          <a:stretch/>
        </p:blipFill>
        <p:spPr>
          <a:xfrm>
            <a:off x="5585468" y="5938479"/>
            <a:ext cx="9144000" cy="5143500"/>
          </a:xfrm>
          <a:prstGeom prst="rect">
            <a:avLst/>
          </a:prstGeom>
          <a:noFill/>
          <a:ln>
            <a:noFill/>
          </a:ln>
        </p:spPr>
      </p:pic>
    </p:spTree>
    <p:extLst>
      <p:ext uri="{BB962C8B-B14F-4D97-AF65-F5344CB8AC3E}">
        <p14:creationId xmlns:p14="http://schemas.microsoft.com/office/powerpoint/2010/main" val="1490084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8" y="237121"/>
            <a:ext cx="8480507" cy="463242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b="1" i="0" u="none" strike="noStrike" cap="none" dirty="0">
                <a:solidFill>
                  <a:schemeClr val="dk2"/>
                </a:solidFill>
                <a:latin typeface="EB Garamond"/>
                <a:ea typeface="EB Garamond"/>
                <a:cs typeface="EB Garamond"/>
                <a:sym typeface="EB Garamond"/>
              </a:rPr>
              <a:t>Step-Wise Description For Text Editor:</a:t>
            </a:r>
          </a:p>
          <a:p>
            <a:pPr algn="l"/>
            <a:r>
              <a:rPr lang="en-US" b="0" i="0" dirty="0">
                <a:solidFill>
                  <a:schemeClr val="tx1"/>
                </a:solidFill>
                <a:effectLst/>
                <a:latin typeface="-apple-system"/>
              </a:rPr>
              <a:t>To design a uniform front-end code for a calculator, you need to consider the following factors:</a:t>
            </a:r>
          </a:p>
          <a:p>
            <a:pPr algn="l"/>
            <a:r>
              <a:rPr lang="en-US" b="0" i="0" dirty="0">
                <a:solidFill>
                  <a:schemeClr val="tx1"/>
                </a:solidFill>
                <a:effectLst/>
                <a:latin typeface="-apple-system"/>
              </a:rPr>
              <a:t>User Interface: The user interface should be simple and easy to use. It should be designed in such a way that the user can easily input numbers and perform calculations. The design should also be visually appealing and consistent with the overall theme of the website or application.</a:t>
            </a:r>
          </a:p>
          <a:p>
            <a:pPr algn="l"/>
            <a:r>
              <a:rPr lang="en-US" b="0" i="0" dirty="0">
                <a:solidFill>
                  <a:schemeClr val="tx1"/>
                </a:solidFill>
                <a:effectLst/>
                <a:latin typeface="-apple-system"/>
              </a:rPr>
              <a:t>Layout: The layout of the calculator should be logical and intuitive. The buttons should be arranged in a way that is easy to understand and use. You can group the buttons into categories such as numbers, operations, and other functions.</a:t>
            </a:r>
          </a:p>
          <a:p>
            <a:pPr algn="l"/>
            <a:r>
              <a:rPr lang="en-US" b="0" i="0" dirty="0">
                <a:solidFill>
                  <a:schemeClr val="tx1"/>
                </a:solidFill>
                <a:effectLst/>
                <a:latin typeface="-apple-system"/>
              </a:rPr>
              <a:t>Functionality: The calculator should be able to perform all basic arithmetic operations such as addition, subtraction, multiplication, and division. It should also be able to handle decimals, percentages, and other advanced features like memory and scientific notation.</a:t>
            </a:r>
          </a:p>
          <a:p>
            <a:pPr algn="l"/>
            <a:r>
              <a:rPr lang="en-US" b="0" i="0" dirty="0">
                <a:solidFill>
                  <a:schemeClr val="tx1"/>
                </a:solidFill>
                <a:effectLst/>
                <a:latin typeface="-apple-system"/>
              </a:rPr>
              <a:t>Error handling: The calculator should be able to handle errors such as divide by zero and invalid input. It should provide feedback to the user when an error occurs.</a:t>
            </a:r>
          </a:p>
          <a:p>
            <a:pPr algn="l"/>
            <a:r>
              <a:rPr lang="en-US" b="0" i="0" dirty="0">
                <a:solidFill>
                  <a:schemeClr val="tx1"/>
                </a:solidFill>
                <a:effectLst/>
                <a:latin typeface="-apple-system"/>
              </a:rPr>
              <a:t>Responsiveness: The calculator should be designed to be responsive to different screen sizes and devices. It should be able to adjust its layout and design to fit the screen size and resolution of the device.</a:t>
            </a:r>
          </a:p>
          <a:p>
            <a:pPr algn="l"/>
            <a:r>
              <a:rPr lang="en-US" b="0" i="0" dirty="0">
                <a:solidFill>
                  <a:schemeClr val="tx1"/>
                </a:solidFill>
                <a:effectLst/>
                <a:latin typeface="-apple-system"/>
              </a:rPr>
              <a:t>To achieve a uniform front-end code for the calculator, you can use a combination of HTML, CSS, and JavaScript. You can create a separate stylesheet for the calculator and use classes and IDs to style the elements. You can also use JavaScript to handle the user input and perform the necessary calculations.</a:t>
            </a:r>
          </a:p>
          <a:p>
            <a:pPr algn="l"/>
            <a:r>
              <a:rPr lang="en-US" b="0" i="0" dirty="0">
                <a:solidFill>
                  <a:schemeClr val="tx1"/>
                </a:solidFill>
                <a:effectLst/>
                <a:latin typeface="-apple-system"/>
              </a:rPr>
              <a:t>Overall, a uniform front-end code for a calculator should be easy to use, visually appealing, and functionally robust. It should provide a seamless user experience and help users perform calculations quickly and accurately.</a:t>
            </a:r>
          </a:p>
          <a:p>
            <a:pPr marL="0" marR="0" lvl="0" indent="0" algn="l" rtl="0">
              <a:lnSpc>
                <a:spcPct val="100000"/>
              </a:lnSpc>
              <a:spcBef>
                <a:spcPts val="0"/>
              </a:spcBef>
              <a:spcAft>
                <a:spcPts val="0"/>
              </a:spcAft>
              <a:buClr>
                <a:srgbClr val="000000"/>
              </a:buClr>
              <a:buSzPts val="1800"/>
              <a:buFont typeface="Arial"/>
              <a:buNone/>
            </a:pPr>
            <a:endParaRPr b="1" i="0" u="none" strike="noStrike" cap="none" dirty="0">
              <a:solidFill>
                <a:srgbClr val="000000"/>
              </a:solidFill>
              <a:latin typeface="EB Garamond"/>
              <a:ea typeface="EB Garamond"/>
              <a:cs typeface="EB Garamond"/>
              <a:sym typeface="EB Garamond"/>
            </a:endParaRPr>
          </a:p>
        </p:txBody>
      </p:sp>
      <p:pic>
        <p:nvPicPr>
          <p:cNvPr id="1859" name="Google Shape;1859;g2139e008f02_0_0"/>
          <p:cNvPicPr preferRelativeResize="0"/>
          <p:nvPr/>
        </p:nvPicPr>
        <p:blipFill rotWithShape="1">
          <a:blip r:embed="rId3">
            <a:alphaModFix/>
          </a:blip>
          <a:srcRect l="-65210" t="3320" r="65210" b="-3320"/>
          <a:stretch/>
        </p:blipFill>
        <p:spPr>
          <a:xfrm>
            <a:off x="5585468" y="5938479"/>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g2139dc51b5f_0_1833"/>
          <p:cNvSpPr txBox="1">
            <a:spLocks noGrp="1"/>
          </p:cNvSpPr>
          <p:nvPr>
            <p:ph type="body" idx="1"/>
          </p:nvPr>
        </p:nvSpPr>
        <p:spPr>
          <a:xfrm>
            <a:off x="3719246" y="2264415"/>
            <a:ext cx="1714800" cy="320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1800" dirty="0">
                <a:solidFill>
                  <a:schemeClr val="dk2"/>
                </a:solidFill>
                <a:latin typeface="EB Garamond"/>
                <a:ea typeface="EB Garamond"/>
                <a:cs typeface="EB Garamond"/>
                <a:sym typeface="EB Garamond"/>
              </a:rPr>
              <a:t>Check-List for Calculator and Text Editor</a:t>
            </a:r>
            <a:endParaRPr sz="1800" dirty="0">
              <a:solidFill>
                <a:schemeClr val="dk2"/>
              </a:solidFill>
              <a:latin typeface="EB Garamond"/>
              <a:ea typeface="EB Garamond"/>
              <a:cs typeface="EB Garamond"/>
              <a:sym typeface="EB Garamond"/>
            </a:endParaRPr>
          </a:p>
        </p:txBody>
      </p:sp>
      <p:sp>
        <p:nvSpPr>
          <p:cNvPr id="1866" name="Google Shape;1866;g2139dc51b5f_0_1833"/>
          <p:cNvSpPr txBox="1">
            <a:spLocks noGrp="1"/>
          </p:cNvSpPr>
          <p:nvPr>
            <p:ph type="body" idx="2"/>
          </p:nvPr>
        </p:nvSpPr>
        <p:spPr>
          <a:xfrm>
            <a:off x="817135" y="961109"/>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Setup Project for Calculator project</a:t>
            </a:r>
            <a:endParaRPr sz="1000" b="0">
              <a:latin typeface="EB Garamond"/>
              <a:ea typeface="EB Garamond"/>
              <a:cs typeface="EB Garamond"/>
              <a:sym typeface="EB Garamond"/>
            </a:endParaRPr>
          </a:p>
        </p:txBody>
      </p:sp>
      <p:sp>
        <p:nvSpPr>
          <p:cNvPr id="1867" name="Google Shape;1867;g2139dc51b5f_0_1833"/>
          <p:cNvSpPr txBox="1">
            <a:spLocks noGrp="1"/>
          </p:cNvSpPr>
          <p:nvPr>
            <p:ph type="body" idx="3"/>
          </p:nvPr>
        </p:nvSpPr>
        <p:spPr>
          <a:xfrm>
            <a:off x="318626" y="2188625"/>
            <a:ext cx="20301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Create a main component with the outer structure of calculator</a:t>
            </a:r>
            <a:endParaRPr sz="1000" b="0">
              <a:latin typeface="EB Garamond"/>
              <a:ea typeface="EB Garamond"/>
              <a:cs typeface="EB Garamond"/>
              <a:sym typeface="EB Garamond"/>
            </a:endParaRPr>
          </a:p>
        </p:txBody>
      </p:sp>
      <p:sp>
        <p:nvSpPr>
          <p:cNvPr id="1868" name="Google Shape;1868;g2139dc51b5f_0_1833"/>
          <p:cNvSpPr txBox="1">
            <a:spLocks noGrp="1"/>
          </p:cNvSpPr>
          <p:nvPr>
            <p:ph type="body" idx="4"/>
          </p:nvPr>
        </p:nvSpPr>
        <p:spPr>
          <a:xfrm>
            <a:off x="803908" y="3448851"/>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Create a button component with on click handler</a:t>
            </a:r>
            <a:endParaRPr sz="1000" b="0">
              <a:latin typeface="EB Garamond"/>
              <a:ea typeface="EB Garamond"/>
              <a:cs typeface="EB Garamond"/>
              <a:sym typeface="EB Garamond"/>
            </a:endParaRPr>
          </a:p>
        </p:txBody>
      </p:sp>
      <p:sp>
        <p:nvSpPr>
          <p:cNvPr id="1869" name="Google Shape;1869;g2139dc51b5f_0_1833"/>
          <p:cNvSpPr txBox="1">
            <a:spLocks noGrp="1"/>
          </p:cNvSpPr>
          <p:nvPr>
            <p:ph type="body" idx="5"/>
          </p:nvPr>
        </p:nvSpPr>
        <p:spPr>
          <a:xfrm>
            <a:off x="1798245" y="4258551"/>
            <a:ext cx="1714800" cy="320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r>
              <a:rPr lang="en-US" sz="1000" b="0">
                <a:latin typeface="EB Garamond"/>
                <a:ea typeface="EB Garamond"/>
                <a:cs typeface="EB Garamond"/>
                <a:sym typeface="EB Garamond"/>
              </a:rPr>
              <a:t>Create a ` evaluateExpresion` function to evaluate value</a:t>
            </a:r>
            <a:endParaRPr sz="1000" b="0">
              <a:latin typeface="EB Garamond"/>
              <a:ea typeface="EB Garamond"/>
              <a:cs typeface="EB Garamond"/>
              <a:sym typeface="EB Garamond"/>
            </a:endParaRPr>
          </a:p>
        </p:txBody>
      </p:sp>
      <p:sp>
        <p:nvSpPr>
          <p:cNvPr id="1870" name="Google Shape;1870;g2139dc51b5f_0_1833"/>
          <p:cNvSpPr txBox="1">
            <a:spLocks noGrp="1"/>
          </p:cNvSpPr>
          <p:nvPr>
            <p:ph type="body" idx="6"/>
          </p:nvPr>
        </p:nvSpPr>
        <p:spPr>
          <a:xfrm>
            <a:off x="6615516" y="961109"/>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Setup basic structure of text-editor project</a:t>
            </a:r>
            <a:endParaRPr sz="1000" b="0">
              <a:latin typeface="EB Garamond"/>
              <a:ea typeface="EB Garamond"/>
              <a:cs typeface="EB Garamond"/>
              <a:sym typeface="EB Garamond"/>
            </a:endParaRPr>
          </a:p>
        </p:txBody>
      </p:sp>
      <p:sp>
        <p:nvSpPr>
          <p:cNvPr id="1871" name="Google Shape;1871;g2139dc51b5f_0_1833"/>
          <p:cNvSpPr txBox="1">
            <a:spLocks noGrp="1"/>
          </p:cNvSpPr>
          <p:nvPr>
            <p:ph type="body" idx="7"/>
          </p:nvPr>
        </p:nvSpPr>
        <p:spPr>
          <a:xfrm>
            <a:off x="6787154" y="2188616"/>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Create main component with all feature buttons</a:t>
            </a:r>
            <a:endParaRPr sz="1000" b="0">
              <a:latin typeface="EB Garamond"/>
              <a:ea typeface="EB Garamond"/>
              <a:cs typeface="EB Garamond"/>
              <a:sym typeface="EB Garamond"/>
            </a:endParaRPr>
          </a:p>
        </p:txBody>
      </p:sp>
      <p:sp>
        <p:nvSpPr>
          <p:cNvPr id="1872" name="Google Shape;1872;g2139dc51b5f_0_1833"/>
          <p:cNvSpPr txBox="1">
            <a:spLocks noGrp="1"/>
          </p:cNvSpPr>
          <p:nvPr>
            <p:ph type="body" idx="8"/>
          </p:nvPr>
        </p:nvSpPr>
        <p:spPr>
          <a:xfrm>
            <a:off x="6602289" y="3448851"/>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Create a json object to store data for text editor</a:t>
            </a:r>
            <a:endParaRPr sz="1000" b="0">
              <a:latin typeface="EB Garamond"/>
              <a:ea typeface="EB Garamond"/>
              <a:cs typeface="EB Garamond"/>
              <a:sym typeface="EB Garamond"/>
            </a:endParaRPr>
          </a:p>
        </p:txBody>
      </p:sp>
      <p:sp>
        <p:nvSpPr>
          <p:cNvPr id="1873" name="Google Shape;1873;g2139dc51b5f_0_1833"/>
          <p:cNvSpPr txBox="1">
            <a:spLocks noGrp="1"/>
          </p:cNvSpPr>
          <p:nvPr>
            <p:ph type="body" idx="9"/>
          </p:nvPr>
        </p:nvSpPr>
        <p:spPr>
          <a:xfrm>
            <a:off x="5584940" y="4258551"/>
            <a:ext cx="1714800" cy="320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1000" b="0">
                <a:latin typeface="EB Garamond"/>
                <a:ea typeface="EB Garamond"/>
                <a:cs typeface="EB Garamond"/>
                <a:sym typeface="EB Garamond"/>
              </a:rPr>
              <a:t>Push both code to github</a:t>
            </a:r>
            <a:endParaRPr sz="1000" b="0">
              <a:latin typeface="EB Garamond"/>
              <a:ea typeface="EB Garamond"/>
              <a:cs typeface="EB Garamond"/>
              <a:sym typeface="EB Garamond"/>
            </a:endParaRPr>
          </a:p>
        </p:txBody>
      </p:sp>
      <p:sp>
        <p:nvSpPr>
          <p:cNvPr id="1874" name="Google Shape;1874;g2139dc51b5f_0_1833"/>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a:solidFill>
                  <a:schemeClr val="lt2"/>
                </a:solidFill>
                <a:latin typeface="EB Garamond"/>
                <a:ea typeface="EB Garamond"/>
                <a:cs typeface="EB Garamond"/>
                <a:sym typeface="EB Garamond"/>
              </a:rPr>
              <a:t>Assessment Parameter</a:t>
            </a:r>
            <a:endParaRPr sz="2400" b="1">
              <a:solidFill>
                <a:schemeClr val="lt2"/>
              </a:solidFill>
              <a:latin typeface="EB Garamond"/>
              <a:ea typeface="EB Garamond"/>
              <a:cs typeface="EB Garamond"/>
              <a:sym typeface="EB Garamon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dirty="0"/>
              <a:t>Submission </a:t>
            </a:r>
            <a:r>
              <a:rPr lang="en-US"/>
              <a:t>GitHub</a:t>
            </a:r>
            <a:endParaRPr dirty="0"/>
          </a:p>
        </p:txBody>
      </p:sp>
      <p:sp>
        <p:nvSpPr>
          <p:cNvPr id="1880" name="Google Shape;1880;p212"/>
          <p:cNvSpPr txBox="1">
            <a:spLocks noGrp="1"/>
          </p:cNvSpPr>
          <p:nvPr>
            <p:ph type="body" idx="2"/>
          </p:nvPr>
        </p:nvSpPr>
        <p:spPr>
          <a:xfrm>
            <a:off x="3882980" y="2235428"/>
            <a:ext cx="3065172" cy="461624"/>
          </a:xfrm>
          <a:prstGeom prst="rect">
            <a:avLst/>
          </a:prstGeom>
          <a:noFill/>
          <a:ln>
            <a:noFill/>
          </a:ln>
        </p:spPr>
        <p:txBody>
          <a:bodyPr spcFirstLastPara="1" wrap="square" lIns="91425" tIns="45700" rIns="91425" bIns="45700" anchor="ctr" anchorCtr="0">
            <a:spAutoFit/>
          </a:bodyPr>
          <a:lstStyle/>
          <a:p>
            <a:pPr marL="0" lvl="0" indent="0" algn="ctr" rtl="0">
              <a:lnSpc>
                <a:spcPct val="100000"/>
              </a:lnSpc>
              <a:spcBef>
                <a:spcPts val="0"/>
              </a:spcBef>
              <a:spcAft>
                <a:spcPts val="0"/>
              </a:spcAft>
              <a:buClr>
                <a:srgbClr val="BD8738"/>
              </a:buClr>
              <a:buSzPts val="2000"/>
              <a:buNone/>
            </a:pPr>
            <a:r>
              <a:rPr lang="en-IN" sz="1200" b="0" i="0" dirty="0">
                <a:solidFill>
                  <a:srgbClr val="BD8738"/>
                </a:solidFill>
                <a:latin typeface="EB Garamond SemiBold"/>
                <a:ea typeface="EB Garamond SemiBold"/>
                <a:cs typeface="EB Garamond SemiBold"/>
                <a:sym typeface="EB Garamond SemiBold"/>
              </a:rPr>
              <a:t>https://github.com/ADITH-TECH/Naan-Mudhalvan-FSD</a:t>
            </a:r>
            <a:endParaRPr sz="1200" b="0" i="0" dirty="0">
              <a:solidFill>
                <a:srgbClr val="BD8738"/>
              </a:solidFill>
              <a:latin typeface="EB Garamond SemiBold"/>
              <a:ea typeface="EB Garamond SemiBold"/>
              <a:cs typeface="EB Garamond SemiBold"/>
              <a:sym typeface="EB Garamond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0" y="810810"/>
            <a:ext cx="4958445" cy="484848"/>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2000" spc="10" dirty="0">
                <a:solidFill>
                  <a:srgbClr val="C78B31"/>
                </a:solidFill>
                <a:latin typeface="EB Garamond" panose="00000500000000000000" pitchFamily="2" charset="0"/>
                <a:ea typeface="EB Garamond" panose="00000500000000000000" pitchFamily="2" charset="0"/>
              </a:rPr>
              <a:t>TO CREATE A VARIOUS FRONT END PROGRAM:</a:t>
            </a:r>
            <a:endParaRPr lang="en-US" sz="1829" dirty="0">
              <a:solidFill>
                <a:schemeClr val="lt2"/>
              </a:solidFill>
              <a:latin typeface="EB Garamond" panose="00000500000000000000" pitchFamily="2" charset="0"/>
              <a:ea typeface="EB Garamond" panose="00000500000000000000" pitchFamily="2" charset="0"/>
              <a:cs typeface="EB Garamond"/>
              <a:sym typeface="EB Garamond"/>
            </a:endParaRPr>
          </a:p>
        </p:txBody>
      </p:sp>
      <p:sp>
        <p:nvSpPr>
          <p:cNvPr id="1840" name="Google Shape;1840;p210"/>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1"/>
              </a:buClr>
              <a:buSzPts val="1400"/>
              <a:buNone/>
            </a:pPr>
            <a:r>
              <a:rPr lang="en-US" dirty="0">
                <a:latin typeface="EB Garamond Medium"/>
                <a:ea typeface="EB Garamond Medium"/>
                <a:cs typeface="EB Garamond Medium"/>
                <a:sym typeface="EB Garamond Medium"/>
              </a:rPr>
              <a:t>TEAM MEMBERS:</a:t>
            </a:r>
            <a:endParaRPr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2771554" y="810810"/>
            <a:ext cx="9144000" cy="5143500"/>
          </a:xfrm>
          <a:prstGeom prst="rect">
            <a:avLst/>
          </a:prstGeom>
          <a:noFill/>
          <a:ln>
            <a:noFill/>
          </a:ln>
        </p:spPr>
      </p:pic>
      <p:graphicFrame>
        <p:nvGraphicFramePr>
          <p:cNvPr id="2" name="Google Shape;1842;p210">
            <a:extLst>
              <a:ext uri="{FF2B5EF4-FFF2-40B4-BE49-F238E27FC236}">
                <a16:creationId xmlns:a16="http://schemas.microsoft.com/office/drawing/2014/main" id="{AADE123A-AF6F-9C5E-BF9D-7930D54FD02A}"/>
              </a:ext>
            </a:extLst>
          </p:cNvPr>
          <p:cNvGraphicFramePr/>
          <p:nvPr>
            <p:extLst>
              <p:ext uri="{D42A27DB-BD31-4B8C-83A1-F6EECF244321}">
                <p14:modId xmlns:p14="http://schemas.microsoft.com/office/powerpoint/2010/main" val="3679638140"/>
              </p:ext>
            </p:extLst>
          </p:nvPr>
        </p:nvGraphicFramePr>
        <p:xfrm>
          <a:off x="128337" y="1652337"/>
          <a:ext cx="4572000" cy="3034945"/>
        </p:xfrm>
        <a:graphic>
          <a:graphicData uri="http://schemas.openxmlformats.org/drawingml/2006/table">
            <a:tbl>
              <a:tblPr>
                <a:noFill/>
              </a:tblPr>
              <a:tblGrid>
                <a:gridCol w="1178536">
                  <a:extLst>
                    <a:ext uri="{9D8B030D-6E8A-4147-A177-3AD203B41FA5}">
                      <a16:colId xmlns:a16="http://schemas.microsoft.com/office/drawing/2014/main" val="20000"/>
                    </a:ext>
                  </a:extLst>
                </a:gridCol>
                <a:gridCol w="2053389">
                  <a:extLst>
                    <a:ext uri="{9D8B030D-6E8A-4147-A177-3AD203B41FA5}">
                      <a16:colId xmlns:a16="http://schemas.microsoft.com/office/drawing/2014/main" val="20001"/>
                    </a:ext>
                  </a:extLst>
                </a:gridCol>
                <a:gridCol w="1340075">
                  <a:extLst>
                    <a:ext uri="{9D8B030D-6E8A-4147-A177-3AD203B41FA5}">
                      <a16:colId xmlns:a16="http://schemas.microsoft.com/office/drawing/2014/main" val="20002"/>
                    </a:ext>
                  </a:extLst>
                </a:gridCol>
              </a:tblGrid>
              <a:tr h="673768">
                <a:tc>
                  <a:txBody>
                    <a:bodyPr/>
                    <a:lstStyle/>
                    <a:p>
                      <a:pPr marL="0" lvl="0" indent="0" algn="ctr" rtl="0">
                        <a:spcBef>
                          <a:spcPts val="0"/>
                        </a:spcBef>
                        <a:spcAft>
                          <a:spcPts val="0"/>
                        </a:spcAft>
                        <a:buNone/>
                      </a:pPr>
                      <a:r>
                        <a:rPr lang="en-US" b="1" dirty="0">
                          <a:solidFill>
                            <a:schemeClr val="lt2"/>
                          </a:solidFill>
                        </a:rPr>
                        <a:t>LMS Username</a:t>
                      </a:r>
                      <a:endParaRPr b="1" dirty="0">
                        <a:solidFill>
                          <a:schemeClr val="lt2"/>
                        </a:solidFill>
                      </a:endParaRPr>
                    </a:p>
                  </a:txBody>
                  <a:tcPr marL="91425" marR="91425" marT="91425" marB="91425"/>
                </a:tc>
                <a:tc>
                  <a:txBody>
                    <a:bodyPr/>
                    <a:lstStyle/>
                    <a:p>
                      <a:pPr marL="0" lvl="0" indent="0" algn="ctr" rtl="0">
                        <a:spcBef>
                          <a:spcPts val="0"/>
                        </a:spcBef>
                        <a:spcAft>
                          <a:spcPts val="0"/>
                        </a:spcAft>
                        <a:buNone/>
                      </a:pPr>
                      <a:r>
                        <a:rPr lang="en-US" b="1" dirty="0">
                          <a:solidFill>
                            <a:schemeClr val="lt2"/>
                          </a:solidFill>
                        </a:rPr>
                        <a:t>Name </a:t>
                      </a:r>
                      <a:endParaRPr b="1" dirty="0">
                        <a:solidFill>
                          <a:schemeClr val="lt2"/>
                        </a:solidFill>
                      </a:endParaRPr>
                    </a:p>
                  </a:txBody>
                  <a:tcPr marL="91425" marR="91425" marT="91425" marB="91425"/>
                </a:tc>
                <a:tc>
                  <a:txBody>
                    <a:bodyPr/>
                    <a:lstStyle/>
                    <a:p>
                      <a:pPr marL="0" lvl="0" indent="0" algn="ctr" rtl="0">
                        <a:spcBef>
                          <a:spcPts val="0"/>
                        </a:spcBef>
                        <a:spcAft>
                          <a:spcPts val="0"/>
                        </a:spcAft>
                        <a:buNone/>
                      </a:pPr>
                      <a:r>
                        <a:rPr lang="en-US" b="1" dirty="0">
                          <a:solidFill>
                            <a:schemeClr val="lt2"/>
                          </a:solidFill>
                        </a:rPr>
                        <a:t>Batch </a:t>
                      </a:r>
                      <a:endParaRPr b="1" dirty="0">
                        <a:solidFill>
                          <a:schemeClr val="lt2"/>
                        </a:solidFill>
                      </a:endParaRPr>
                    </a:p>
                  </a:txBody>
                  <a:tcPr marL="91425" marR="91425" marT="91425" marB="91425"/>
                </a:tc>
                <a:extLst>
                  <a:ext uri="{0D108BD9-81ED-4DB2-BD59-A6C34878D82A}">
                    <a16:rowId xmlns:a16="http://schemas.microsoft.com/office/drawing/2014/main" val="10000"/>
                  </a:ext>
                </a:extLst>
              </a:tr>
              <a:tr h="497305">
                <a:tc>
                  <a:txBody>
                    <a:bodyPr/>
                    <a:lstStyle/>
                    <a:p>
                      <a:pPr marL="0" lvl="0" indent="0" algn="l" rtl="0">
                        <a:spcBef>
                          <a:spcPts val="0"/>
                        </a:spcBef>
                        <a:spcAft>
                          <a:spcPts val="0"/>
                        </a:spcAft>
                        <a:buNone/>
                      </a:pPr>
                      <a:r>
                        <a:rPr lang="en-IN" dirty="0">
                          <a:solidFill>
                            <a:schemeClr val="bg1"/>
                          </a:solidFill>
                        </a:rPr>
                        <a:t>2113a52189</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US" dirty="0">
                          <a:solidFill>
                            <a:schemeClr val="bg1"/>
                          </a:solidFill>
                        </a:rPr>
                        <a:t>MUGILAN.E</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A52</a:t>
                      </a:r>
                      <a:endParaRPr dirty="0">
                        <a:solidFill>
                          <a:schemeClr val="bg1"/>
                        </a:solidFill>
                      </a:endParaRPr>
                    </a:p>
                  </a:txBody>
                  <a:tcPr marL="91425" marR="91425" marT="91425" marB="91425"/>
                </a:tc>
                <a:extLst>
                  <a:ext uri="{0D108BD9-81ED-4DB2-BD59-A6C34878D82A}">
                    <a16:rowId xmlns:a16="http://schemas.microsoft.com/office/drawing/2014/main" val="10004"/>
                  </a:ext>
                </a:extLst>
              </a:tr>
              <a:tr h="502148">
                <a:tc>
                  <a:txBody>
                    <a:bodyPr/>
                    <a:lstStyle/>
                    <a:p>
                      <a:pPr marL="0" lvl="0" indent="0" algn="l" rtl="0">
                        <a:spcBef>
                          <a:spcPts val="0"/>
                        </a:spcBef>
                        <a:spcAft>
                          <a:spcPts val="0"/>
                        </a:spcAft>
                        <a:buNone/>
                      </a:pPr>
                      <a:r>
                        <a:rPr lang="en-IN" dirty="0">
                          <a:solidFill>
                            <a:schemeClr val="bg1"/>
                          </a:solidFill>
                        </a:rPr>
                        <a:t>2113a52167</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US" dirty="0">
                          <a:solidFill>
                            <a:schemeClr val="bg1"/>
                          </a:solidFill>
                        </a:rPr>
                        <a:t>ADITH NARAYAN.A</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A52</a:t>
                      </a:r>
                      <a:endParaRPr dirty="0">
                        <a:solidFill>
                          <a:schemeClr val="bg1"/>
                        </a:solidFill>
                      </a:endParaRPr>
                    </a:p>
                  </a:txBody>
                  <a:tcPr marL="91425" marR="91425" marT="91425" marB="91425"/>
                </a:tc>
                <a:extLst>
                  <a:ext uri="{0D108BD9-81ED-4DB2-BD59-A6C34878D82A}">
                    <a16:rowId xmlns:a16="http://schemas.microsoft.com/office/drawing/2014/main" val="10001"/>
                  </a:ext>
                </a:extLst>
              </a:tr>
              <a:tr h="550104">
                <a:tc>
                  <a:txBody>
                    <a:bodyPr/>
                    <a:lstStyle/>
                    <a:p>
                      <a:pPr marL="0" lvl="0" indent="0" algn="l" rtl="0">
                        <a:spcBef>
                          <a:spcPts val="0"/>
                        </a:spcBef>
                        <a:spcAft>
                          <a:spcPts val="0"/>
                        </a:spcAft>
                        <a:buNone/>
                      </a:pPr>
                      <a:r>
                        <a:rPr lang="en-IN" dirty="0">
                          <a:solidFill>
                            <a:schemeClr val="bg1"/>
                          </a:solidFill>
                        </a:rPr>
                        <a:t>2113a52168</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US" dirty="0">
                          <a:solidFill>
                            <a:schemeClr val="bg1"/>
                          </a:solidFill>
                        </a:rPr>
                        <a:t>A</a:t>
                      </a:r>
                      <a:r>
                        <a:rPr lang="en-IN" dirty="0">
                          <a:solidFill>
                            <a:schemeClr val="bg1"/>
                          </a:solidFill>
                        </a:rPr>
                        <a:t>JMAL MOHAMMED.S</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US" dirty="0">
                          <a:solidFill>
                            <a:schemeClr val="bg1"/>
                          </a:solidFill>
                        </a:rPr>
                        <a:t>A52</a:t>
                      </a:r>
                      <a:endParaRPr dirty="0">
                        <a:solidFill>
                          <a:schemeClr val="bg1"/>
                        </a:solidFill>
                      </a:endParaRPr>
                    </a:p>
                  </a:txBody>
                  <a:tcPr marL="91425" marR="91425" marT="91425" marB="91425"/>
                </a:tc>
                <a:extLst>
                  <a:ext uri="{0D108BD9-81ED-4DB2-BD59-A6C34878D82A}">
                    <a16:rowId xmlns:a16="http://schemas.microsoft.com/office/drawing/2014/main" val="10002"/>
                  </a:ext>
                </a:extLst>
              </a:tr>
              <a:tr h="811620">
                <a:tc>
                  <a:txBody>
                    <a:bodyPr/>
                    <a:lstStyle/>
                    <a:p>
                      <a:pPr marL="0" lvl="0" indent="0" algn="l" rtl="0">
                        <a:spcBef>
                          <a:spcPts val="0"/>
                        </a:spcBef>
                        <a:spcAft>
                          <a:spcPts val="0"/>
                        </a:spcAft>
                        <a:buNone/>
                      </a:pPr>
                      <a:r>
                        <a:rPr lang="en-IN" dirty="0">
                          <a:solidFill>
                            <a:schemeClr val="bg1"/>
                          </a:solidFill>
                        </a:rPr>
                        <a:t>2113a52183</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US" dirty="0">
                          <a:solidFill>
                            <a:schemeClr val="bg1"/>
                          </a:solidFill>
                        </a:rPr>
                        <a:t>M</a:t>
                      </a:r>
                      <a:r>
                        <a:rPr lang="en-IN" dirty="0">
                          <a:solidFill>
                            <a:schemeClr val="bg1"/>
                          </a:solidFill>
                        </a:rPr>
                        <a:t>ANOJ J</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A52</a:t>
                      </a:r>
                      <a:endParaRPr dirty="0">
                        <a:solidFill>
                          <a:schemeClr val="bg1"/>
                        </a:solidFill>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8" y="237120"/>
            <a:ext cx="8515341" cy="462951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INTRODUCTION:</a:t>
            </a: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User Interface (UI) refers to the visual and interactive elements of a software application, website, or digital product that users can see and interact with. The user interface plays a crucial role in determining the user experience and usability of a product. A well-designed user interface can make a product easy to use, engaging, and intuitive for users.</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React is a popular JavaScript library for building user interfaces. It allows developers to create reusable UI components that can be used across different parts of an application. React uses a virtual DOM (Document Object Model) that makes it efficient and fast for rendering UI elements.</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In this tutorial, we will explore various components that can be implemented using React. We will cover components such as buttons, forms, input fields, navigation bars, and more. We will also use various React features such as hooks, state, and props to build interactive and dynamic UI components.</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r>
              <a:rPr lang="en-US" sz="1600" b="1" i="0" u="none" strike="noStrike" cap="none" dirty="0">
                <a:solidFill>
                  <a:schemeClr val="dk2"/>
                </a:solidFill>
                <a:latin typeface="EB Garamond"/>
                <a:ea typeface="EB Garamond"/>
                <a:cs typeface="EB Garamond"/>
                <a:sym typeface="EB Garamond"/>
              </a:rPr>
              <a:t>Let's get started by setting up our development environment and installing the necessary dependencies.</a:t>
            </a: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endParaRPr lang="en-US" sz="1600" b="1" i="0" u="none" strike="noStrike" cap="none" dirty="0">
              <a:solidFill>
                <a:schemeClr val="dk2"/>
              </a:solidFill>
              <a:latin typeface="EB Garamond"/>
              <a:ea typeface="EB Garamond"/>
              <a:cs typeface="EB Garamond"/>
              <a:sym typeface="EB Garamond"/>
            </a:endParaRPr>
          </a:p>
          <a:p>
            <a:pPr marL="0" marR="0" lvl="0" indent="0" algn="l" rtl="0">
              <a:lnSpc>
                <a:spcPct val="100000"/>
              </a:lnSpc>
              <a:spcBef>
                <a:spcPts val="0"/>
              </a:spcBef>
              <a:spcAft>
                <a:spcPts val="0"/>
              </a:spcAft>
              <a:buClr>
                <a:srgbClr val="000000"/>
              </a:buClr>
              <a:buSzPts val="1800"/>
              <a:buFont typeface="Arial"/>
              <a:buNone/>
            </a:pPr>
            <a:endParaRPr sz="1600" b="1" i="0" u="none" strike="noStrike" cap="none" dirty="0">
              <a:solidFill>
                <a:srgbClr val="000000"/>
              </a:solidFill>
              <a:latin typeface="EB Garamond"/>
              <a:ea typeface="EB Garamond"/>
              <a:cs typeface="EB Garamond"/>
              <a:sym typeface="EB Garamond"/>
            </a:endParaRPr>
          </a:p>
        </p:txBody>
      </p:sp>
      <p:pic>
        <p:nvPicPr>
          <p:cNvPr id="1859" name="Google Shape;1859;g2139e008f02_0_0"/>
          <p:cNvPicPr preferRelativeResize="0"/>
          <p:nvPr/>
        </p:nvPicPr>
        <p:blipFill rotWithShape="1">
          <a:blip r:embed="rId3">
            <a:alphaModFix/>
          </a:blip>
          <a:srcRect l="-65210" t="3320" r="65210" b="-3320"/>
          <a:stretch/>
        </p:blipFill>
        <p:spPr>
          <a:xfrm>
            <a:off x="0" y="-19871"/>
            <a:ext cx="9144000" cy="5143500"/>
          </a:xfrm>
          <a:prstGeom prst="rect">
            <a:avLst/>
          </a:prstGeom>
          <a:noFill/>
          <a:ln>
            <a:noFill/>
          </a:ln>
        </p:spPr>
      </p:pic>
    </p:spTree>
    <p:extLst>
      <p:ext uri="{BB962C8B-B14F-4D97-AF65-F5344CB8AC3E}">
        <p14:creationId xmlns:p14="http://schemas.microsoft.com/office/powerpoint/2010/main" val="1675113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106325" y="46632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id="{0EFBF5A3-50E7-7953-624C-FCA0F2E6BB8B}"/>
              </a:ext>
            </a:extLst>
          </p:cNvPr>
          <p:cNvSpPr txBox="1">
            <a:spLocks/>
          </p:cNvSpPr>
          <p:nvPr/>
        </p:nvSpPr>
        <p:spPr>
          <a:xfrm>
            <a:off x="481875" y="774245"/>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CALCULATOR :</a:t>
            </a:r>
          </a:p>
          <a:p>
            <a:pPr>
              <a:lnSpc>
                <a:spcPct val="107916"/>
              </a:lnSpc>
            </a:pPr>
            <a:r>
              <a:rPr lang="en-US" sz="1600" b="1" dirty="0">
                <a:solidFill>
                  <a:srgbClr val="0B5394"/>
                </a:solidFill>
                <a:latin typeface="EB Garamond Medium"/>
                <a:ea typeface="EB Garamond Medium"/>
                <a:cs typeface="EB Garamond Medium"/>
                <a:sym typeface="EB Garamond Medium"/>
              </a:rPr>
              <a:t>index.html </a:t>
            </a:r>
          </a:p>
          <a:p>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DOCTYPE</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html</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html</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head</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title</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Calculator</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title</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link</a:t>
            </a:r>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rel</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"stylesheet"</a:t>
            </a:r>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href</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"style.css"</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head</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body</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div</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"calculator"</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div</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"display"</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input</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type</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"text"</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id</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"result"</a:t>
            </a:r>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readonly</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div</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div</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"buttons"</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class</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('7')"</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7</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('8')"</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8</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('9')"</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9</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('4')"</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4</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('5')"</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5</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('6')"</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6</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r>
              <a:rPr lang="en-IN" sz="1000" b="0" dirty="0">
                <a:solidFill>
                  <a:srgbClr val="D4D4D4"/>
                </a:solidFill>
                <a:effectLst/>
                <a:latin typeface="Consolas" panose="020B0609020204030204" pitchFamily="49" charset="0"/>
              </a:rPr>
              <a:t>        </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onclick</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a:solidFill>
                  <a:srgbClr val="DCDCAA"/>
                </a:solidFill>
                <a:effectLst/>
                <a:latin typeface="Consolas" panose="020B0609020204030204" pitchFamily="49" charset="0"/>
              </a:rPr>
              <a:t>input</a:t>
            </a:r>
            <a:r>
              <a:rPr lang="en-IN" sz="1000" b="0" dirty="0">
                <a:solidFill>
                  <a:srgbClr val="CE9178"/>
                </a:solidFill>
                <a:effectLst/>
                <a:latin typeface="Consolas" panose="020B0609020204030204" pitchFamily="49" charset="0"/>
              </a:rPr>
              <a:t>('1')"</a:t>
            </a:r>
            <a:r>
              <a:rPr lang="en-IN" sz="1000" b="0" dirty="0">
                <a:solidFill>
                  <a:srgbClr val="808080"/>
                </a:solidFill>
                <a:effectLst/>
                <a:latin typeface="Consolas" panose="020B0609020204030204" pitchFamily="49" charset="0"/>
              </a:rPr>
              <a:t>&gt;</a:t>
            </a:r>
            <a:r>
              <a:rPr lang="en-IN" sz="1000" b="0" dirty="0">
                <a:solidFill>
                  <a:srgbClr val="D4D4D4"/>
                </a:solidFill>
                <a:effectLst/>
                <a:latin typeface="Consolas" panose="020B0609020204030204" pitchFamily="49" charset="0"/>
              </a:rPr>
              <a:t>1</a:t>
            </a:r>
            <a:r>
              <a:rPr lang="en-IN" sz="1000" b="0" dirty="0">
                <a:solidFill>
                  <a:srgbClr val="808080"/>
                </a:solidFill>
                <a:effectLst/>
                <a:latin typeface="Consolas" panose="020B0609020204030204" pitchFamily="49" charset="0"/>
              </a:rPr>
              <a:t>&lt;/</a:t>
            </a:r>
            <a:r>
              <a:rPr lang="en-IN" sz="1000" b="0" dirty="0">
                <a:solidFill>
                  <a:srgbClr val="569CD6"/>
                </a:solidFill>
                <a:effectLst/>
                <a:latin typeface="Consolas" panose="020B0609020204030204" pitchFamily="49" charset="0"/>
              </a:rPr>
              <a:t>button</a:t>
            </a:r>
            <a:r>
              <a:rPr lang="en-IN" sz="1000" b="0" dirty="0">
                <a:solidFill>
                  <a:srgbClr val="808080"/>
                </a:solidFill>
                <a:effectLst/>
                <a:latin typeface="Consolas" panose="020B0609020204030204" pitchFamily="49" charset="0"/>
              </a:rPr>
              <a:t>&gt;</a:t>
            </a:r>
            <a:endParaRPr lang="en-IN" sz="1000" b="0" dirty="0">
              <a:solidFill>
                <a:srgbClr val="D4D4D4"/>
              </a:solidFill>
              <a:effectLst/>
              <a:latin typeface="Consolas" panose="020B0609020204030204" pitchFamily="49" charset="0"/>
            </a:endParaRPr>
          </a:p>
          <a:p>
            <a:endParaRPr lang="en-IN" sz="1000" b="0" dirty="0">
              <a:solidFill>
                <a:srgbClr val="D4D4D4"/>
              </a:solidFill>
              <a:effectLst/>
              <a:latin typeface="Consolas" panose="020B0609020204030204" pitchFamily="49" charset="0"/>
            </a:endParaRPr>
          </a:p>
          <a:p>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
        <p:nvSpPr>
          <p:cNvPr id="3" name="TextBox 2">
            <a:extLst>
              <a:ext uri="{FF2B5EF4-FFF2-40B4-BE49-F238E27FC236}">
                <a16:creationId xmlns:a16="http://schemas.microsoft.com/office/drawing/2014/main" id="{36EF87EA-3E2B-E4B7-29D2-61A427CF3A60}"/>
              </a:ext>
            </a:extLst>
          </p:cNvPr>
          <p:cNvSpPr txBox="1"/>
          <p:nvPr/>
        </p:nvSpPr>
        <p:spPr>
          <a:xfrm>
            <a:off x="5130800" y="1018700"/>
            <a:ext cx="3672114" cy="2085186"/>
          </a:xfrm>
          <a:prstGeom prst="rect">
            <a:avLst/>
          </a:prstGeom>
          <a:noFill/>
        </p:spPr>
        <p:txBody>
          <a:bodyPr wrap="square" rtlCol="0">
            <a:spAutoFit/>
          </a:bodyPr>
          <a:lstStyle/>
          <a:p>
            <a:r>
              <a:rPr lang="en-IN" sz="1400" b="0" dirty="0">
                <a:solidFill>
                  <a:srgbClr val="D4D4D4"/>
                </a:solidFill>
                <a:effectLst/>
                <a:latin typeface="Consolas" panose="020B0609020204030204" pitchFamily="49" charset="0"/>
              </a:rPr>
              <a:t>  </a:t>
            </a:r>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a:solidFill>
                  <a:srgbClr val="DCDCAA"/>
                </a:solidFill>
                <a:effectLst/>
                <a:latin typeface="Consolas" panose="020B0609020204030204" pitchFamily="49" charset="0"/>
              </a:rPr>
              <a:t>input</a:t>
            </a:r>
            <a:r>
              <a:rPr lang="en-IN" sz="1050" b="0" dirty="0">
                <a:solidFill>
                  <a:srgbClr val="CE9178"/>
                </a:solidFill>
                <a:effectLst/>
                <a:latin typeface="Consolas" panose="020B0609020204030204" pitchFamily="49" charset="0"/>
              </a:rPr>
              <a:t>('2')"</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2</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a:solidFill>
                  <a:srgbClr val="DCDCAA"/>
                </a:solidFill>
                <a:effectLst/>
                <a:latin typeface="Consolas" panose="020B0609020204030204" pitchFamily="49" charset="0"/>
              </a:rPr>
              <a:t>input</a:t>
            </a:r>
            <a:r>
              <a:rPr lang="en-IN" sz="1050" b="0" dirty="0">
                <a:solidFill>
                  <a:srgbClr val="CE9178"/>
                </a:solidFill>
                <a:effectLst/>
                <a:latin typeface="Consolas" panose="020B0609020204030204" pitchFamily="49" charset="0"/>
              </a:rPr>
              <a:t>('3')"</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3</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a:solidFill>
                  <a:srgbClr val="DCDCAA"/>
                </a:solidFill>
                <a:effectLst/>
                <a:latin typeface="Consolas" panose="020B0609020204030204" pitchFamily="49" charset="0"/>
              </a:rPr>
              <a:t>input</a:t>
            </a:r>
            <a:r>
              <a:rPr lang="en-IN" sz="1050" b="0" dirty="0">
                <a:solidFill>
                  <a:srgbClr val="CE9178"/>
                </a:solidFill>
                <a:effectLst/>
                <a:latin typeface="Consolas" panose="020B0609020204030204" pitchFamily="49" charset="0"/>
              </a:rPr>
              <a:t>('0')"</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0</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clearResult</a:t>
            </a:r>
            <a:r>
              <a:rPr lang="en-IN" sz="1050" b="0" dirty="0">
                <a:solidFill>
                  <a:srgbClr val="CE9178"/>
                </a:solidFill>
                <a:effectLst/>
                <a:latin typeface="Consolas" panose="020B0609020204030204" pitchFamily="49" charset="0"/>
              </a:rPr>
              <a:t>()"</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Cr</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D4D4D4"/>
                </a:solidFill>
                <a:effectLst/>
                <a:latin typeface="Consolas" panose="020B0609020204030204" pitchFamily="49" charset="0"/>
              </a:rPr>
              <a:t> </a:t>
            </a:r>
            <a:r>
              <a:rPr lang="en-IN" sz="1050" b="0" dirty="0">
                <a:solidFill>
                  <a:srgbClr val="9CDCFE"/>
                </a:solidFill>
                <a:effectLst/>
                <a:latin typeface="Consolas" panose="020B0609020204030204" pitchFamily="49" charset="0"/>
              </a:rPr>
              <a:t>onclick</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a:solidFill>
                  <a:srgbClr val="DCDCAA"/>
                </a:solidFill>
                <a:effectLst/>
                <a:latin typeface="Consolas" panose="020B0609020204030204" pitchFamily="49" charset="0"/>
              </a:rPr>
              <a:t>calculate</a:t>
            </a:r>
            <a:r>
              <a:rPr lang="en-IN" sz="1050" b="0" dirty="0">
                <a:solidFill>
                  <a:srgbClr val="CE9178"/>
                </a:solidFill>
                <a:effectLst/>
                <a:latin typeface="Consolas" panose="020B0609020204030204" pitchFamily="49" charset="0"/>
              </a:rPr>
              <a:t>()"</a:t>
            </a:r>
            <a:r>
              <a:rPr lang="en-IN" sz="1050" b="0" dirty="0">
                <a:solidFill>
                  <a:srgbClr val="808080"/>
                </a:solidFill>
                <a:effectLst/>
                <a:latin typeface="Consolas" panose="020B0609020204030204" pitchFamily="49" charset="0"/>
              </a:rPr>
              <a:t>&gt;</a:t>
            </a:r>
            <a:r>
              <a:rPr lang="en-IN" sz="1050" b="0" dirty="0">
                <a:solidFill>
                  <a:srgbClr val="D4D4D4"/>
                </a:solidFill>
                <a:effectLst/>
                <a:latin typeface="Consolas" panose="020B0609020204030204" pitchFamily="49" charset="0"/>
              </a:rPr>
              <a:t>=</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button</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div</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div</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script</a:t>
            </a:r>
            <a:r>
              <a:rPr lang="en-IN" sz="1050" b="0" dirty="0">
                <a:solidFill>
                  <a:srgbClr val="D4D4D4"/>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src</a:t>
            </a:r>
            <a:r>
              <a:rPr lang="en-IN" sz="1050" b="0" dirty="0">
                <a:solidFill>
                  <a:srgbClr val="D4D4D4"/>
                </a:solidFill>
                <a:effectLst/>
                <a:latin typeface="Consolas" panose="020B0609020204030204" pitchFamily="49" charset="0"/>
              </a:rPr>
              <a:t>=</a:t>
            </a:r>
            <a:r>
              <a:rPr lang="en-IN" sz="1050" b="0" dirty="0">
                <a:solidFill>
                  <a:srgbClr val="CE9178"/>
                </a:solidFill>
                <a:effectLst/>
                <a:latin typeface="Consolas" panose="020B0609020204030204" pitchFamily="49" charset="0"/>
              </a:rPr>
              <a:t>"script.js"</a:t>
            </a:r>
            <a:r>
              <a:rPr lang="en-IN" sz="1050" b="0" dirty="0">
                <a:solidFill>
                  <a:srgbClr val="808080"/>
                </a:solidFill>
                <a:effectLst/>
                <a:latin typeface="Consolas" panose="020B0609020204030204" pitchFamily="49" charset="0"/>
              </a:rPr>
              <a:t>&gt;&lt;/</a:t>
            </a:r>
            <a:r>
              <a:rPr lang="en-IN" sz="1050" b="0" dirty="0">
                <a:solidFill>
                  <a:srgbClr val="569CD6"/>
                </a:solidFill>
                <a:effectLst/>
                <a:latin typeface="Consolas" panose="020B0609020204030204" pitchFamily="49" charset="0"/>
              </a:rPr>
              <a:t>script</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D4D4D4"/>
                </a:solidFill>
                <a:effectLst/>
                <a:latin typeface="Consolas" panose="020B0609020204030204" pitchFamily="49" charset="0"/>
              </a:rPr>
              <a:t>  </a:t>
            </a:r>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body</a:t>
            </a:r>
            <a:r>
              <a:rPr lang="en-IN" sz="1050" b="0" dirty="0">
                <a:solidFill>
                  <a:srgbClr val="808080"/>
                </a:solidFill>
                <a:effectLst/>
                <a:latin typeface="Consolas" panose="020B0609020204030204" pitchFamily="49" charset="0"/>
              </a:rPr>
              <a:t>&gt;</a:t>
            </a:r>
            <a:endParaRPr lang="en-IN" sz="1050" b="0" dirty="0">
              <a:solidFill>
                <a:srgbClr val="D4D4D4"/>
              </a:solidFill>
              <a:effectLst/>
              <a:latin typeface="Consolas" panose="020B0609020204030204" pitchFamily="49" charset="0"/>
            </a:endParaRPr>
          </a:p>
          <a:p>
            <a:r>
              <a:rPr lang="en-IN" sz="1050" b="0" dirty="0">
                <a:solidFill>
                  <a:srgbClr val="808080"/>
                </a:solidFill>
                <a:effectLst/>
                <a:latin typeface="Consolas" panose="020B0609020204030204" pitchFamily="49" charset="0"/>
              </a:rPr>
              <a:t>&lt;/</a:t>
            </a:r>
            <a:r>
              <a:rPr lang="en-IN" sz="1050" b="0" dirty="0">
                <a:solidFill>
                  <a:srgbClr val="569CD6"/>
                </a:solidFill>
                <a:effectLst/>
                <a:latin typeface="Consolas" panose="020B0609020204030204" pitchFamily="49" charset="0"/>
              </a:rPr>
              <a:t>html</a:t>
            </a:r>
            <a:r>
              <a:rPr lang="en-IN" sz="1050" b="0" dirty="0">
                <a:solidFill>
                  <a:srgbClr val="808080"/>
                </a:solidFill>
                <a:effectLst/>
                <a:latin typeface="Consolas" panose="020B0609020204030204" pitchFamily="49" charset="0"/>
              </a:rPr>
              <a:t>&gt;</a:t>
            </a:r>
            <a:endParaRPr lang="en-IN"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id="{0EFBF5A3-50E7-7953-624C-FCA0F2E6BB8B}"/>
              </a:ext>
            </a:extLst>
          </p:cNvPr>
          <p:cNvSpPr txBox="1">
            <a:spLocks/>
          </p:cNvSpPr>
          <p:nvPr/>
        </p:nvSpPr>
        <p:spPr>
          <a:xfrm>
            <a:off x="481875" y="738295"/>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CALCULATOR :</a:t>
            </a:r>
          </a:p>
          <a:p>
            <a:pPr>
              <a:lnSpc>
                <a:spcPct val="107916"/>
              </a:lnSpc>
            </a:pPr>
            <a:r>
              <a:rPr lang="en-US" sz="1600" b="1" dirty="0">
                <a:solidFill>
                  <a:srgbClr val="0B5394"/>
                </a:solidFill>
                <a:latin typeface="EB Garamond Medium"/>
                <a:ea typeface="EB Garamond Medium"/>
                <a:cs typeface="EB Garamond Medium"/>
                <a:sym typeface="EB Garamond Medium"/>
              </a:rPr>
              <a:t>style.css</a:t>
            </a:r>
          </a:p>
          <a:p>
            <a:r>
              <a:rPr lang="en-IN" sz="1000" b="0" dirty="0">
                <a:solidFill>
                  <a:srgbClr val="D7BA7D"/>
                </a:solidFill>
                <a:effectLst/>
                <a:latin typeface="Consolas" panose="020B0609020204030204" pitchFamily="49" charset="0"/>
              </a:rPr>
              <a:t>.calculator</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margin</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auto</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padding</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20px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border</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1px</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solid</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#ccc</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border-radius</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width</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280px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.display</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margin-bottom</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10px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.display</a:t>
            </a:r>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input</a:t>
            </a:r>
            <a:r>
              <a:rPr lang="en-IN" sz="1000" b="0" dirty="0">
                <a:solidFill>
                  <a:srgbClr val="D4D4D4"/>
                </a:solidFill>
                <a:effectLst/>
                <a:latin typeface="Consolas" panose="020B0609020204030204" pitchFamily="49" charset="0"/>
              </a:rPr>
              <a:t>[</a:t>
            </a:r>
            <a:r>
              <a:rPr lang="en-IN" sz="1000" b="0" dirty="0">
                <a:solidFill>
                  <a:srgbClr val="9CDCFE"/>
                </a:solidFill>
                <a:effectLst/>
                <a:latin typeface="Consolas" panose="020B0609020204030204" pitchFamily="49" charset="0"/>
              </a:rPr>
              <a:t>type</a:t>
            </a:r>
            <a:r>
              <a:rPr lang="en-IN" sz="1000" b="0" dirty="0">
                <a:solidFill>
                  <a:srgbClr val="D4D4D4"/>
                </a:solidFill>
                <a:effectLst/>
                <a:latin typeface="Consolas" panose="020B0609020204030204" pitchFamily="49" charset="0"/>
              </a:rPr>
              <a:t>=</a:t>
            </a:r>
            <a:r>
              <a:rPr lang="en-IN" sz="1000" b="0" dirty="0">
                <a:solidFill>
                  <a:srgbClr val="CE9178"/>
                </a:solidFill>
                <a:effectLst/>
                <a:latin typeface="Consolas" panose="020B0609020204030204" pitchFamily="49" charset="0"/>
              </a:rPr>
              <a:t>"text"</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width</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100%</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height</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40px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border-radius</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padding</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font-size</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20px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text-align</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right</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width</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height</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pPr>
              <a:lnSpc>
                <a:spcPct val="107916"/>
              </a:lnSpc>
            </a:pPr>
            <a:endParaRPr lang="en-IN" sz="1000" b="0" dirty="0">
              <a:solidFill>
                <a:srgbClr val="D4D4D4"/>
              </a:solidFill>
              <a:effectLst/>
              <a:latin typeface="Consolas" panose="020B0609020204030204" pitchFamily="49" charset="0"/>
            </a:endParaRPr>
          </a:p>
          <a:p>
            <a:endParaRPr lang="en-IN" sz="1000" b="0" dirty="0">
              <a:solidFill>
                <a:srgbClr val="D4D4D4"/>
              </a:solidFill>
              <a:effectLst/>
              <a:latin typeface="Consolas" panose="020B0609020204030204" pitchFamily="49" charset="0"/>
            </a:endParaRPr>
          </a:p>
          <a:p>
            <a:br>
              <a:rPr lang="en-IN" sz="1000" b="0" dirty="0">
                <a:solidFill>
                  <a:srgbClr val="D4D4D4"/>
                </a:solidFill>
                <a:effectLst/>
                <a:latin typeface="Consolas" panose="020B0609020204030204" pitchFamily="49" charset="0"/>
              </a:rPr>
            </a:br>
            <a:endParaRPr lang="en-IN" sz="10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
        <p:nvSpPr>
          <p:cNvPr id="4" name="TextBox 3">
            <a:extLst>
              <a:ext uri="{FF2B5EF4-FFF2-40B4-BE49-F238E27FC236}">
                <a16:creationId xmlns:a16="http://schemas.microsoft.com/office/drawing/2014/main" id="{AA7B47B1-680F-E615-794F-ACEDC50E7667}"/>
              </a:ext>
            </a:extLst>
          </p:cNvPr>
          <p:cNvSpPr txBox="1"/>
          <p:nvPr/>
        </p:nvSpPr>
        <p:spPr>
          <a:xfrm>
            <a:off x="3810000" y="58057"/>
            <a:ext cx="3342640" cy="5170646"/>
          </a:xfrm>
          <a:prstGeom prst="rect">
            <a:avLst/>
          </a:prstGeom>
          <a:noFill/>
        </p:spPr>
        <p:txBody>
          <a:bodyPr wrap="square" rtlCol="0">
            <a:spAutoFit/>
          </a:bodyPr>
          <a:lstStyle/>
          <a:p>
            <a:r>
              <a:rPr lang="en-IN" sz="1000" b="0" dirty="0">
                <a:solidFill>
                  <a:srgbClr val="9CDCFE"/>
                </a:solidFill>
                <a:effectLst/>
                <a:latin typeface="Consolas" panose="020B0609020204030204" pitchFamily="49" charset="0"/>
              </a:rPr>
              <a:t>font-size</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20px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border-radius</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margin</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5px</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cursor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pointer</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.operator</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background-</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#ff9a00</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#fff</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button:nth-child</a:t>
            </a:r>
            <a:r>
              <a:rPr lang="en-IN" sz="1000" b="0" dirty="0">
                <a:solidFill>
                  <a:srgbClr val="D4D4D4"/>
                </a:solidFill>
                <a:effectLst/>
                <a:latin typeface="Consolas" panose="020B0609020204030204" pitchFamily="49" charset="0"/>
              </a:rPr>
              <a:t>(</a:t>
            </a:r>
            <a:r>
              <a:rPr lang="en-IN" sz="1000" b="0" dirty="0">
                <a:solidFill>
                  <a:srgbClr val="B5CEA8"/>
                </a:solidFill>
                <a:effectLst/>
                <a:latin typeface="Consolas" panose="020B0609020204030204" pitchFamily="49" charset="0"/>
              </a:rPr>
              <a:t>14</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background-</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#ff9a00</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#fff</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button:nth-child</a:t>
            </a:r>
            <a:r>
              <a:rPr lang="en-IN" sz="1000" b="0" dirty="0">
                <a:solidFill>
                  <a:srgbClr val="D4D4D4"/>
                </a:solidFill>
                <a:effectLst/>
                <a:latin typeface="Consolas" panose="020B0609020204030204" pitchFamily="49" charset="0"/>
              </a:rPr>
              <a:t>(</a:t>
            </a:r>
            <a:r>
              <a:rPr lang="en-IN" sz="1000" b="0" dirty="0">
                <a:solidFill>
                  <a:srgbClr val="B5CEA8"/>
                </a:solidFill>
                <a:effectLst/>
                <a:latin typeface="Consolas" panose="020B0609020204030204" pitchFamily="49" charset="0"/>
              </a:rPr>
              <a:t>15</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background-</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#007aff</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#fff</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button:last-child</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margin-right</a:t>
            </a:r>
            <a:r>
              <a:rPr lang="en-IN" sz="1000" b="0" dirty="0">
                <a:solidFill>
                  <a:srgbClr val="D4D4D4"/>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button:focus</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outline</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none</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D7BA7D"/>
                </a:solidFill>
                <a:effectLst/>
                <a:latin typeface="Consolas" panose="020B0609020204030204" pitchFamily="49" charset="0"/>
              </a:rPr>
              <a:t>.buttons</a:t>
            </a:r>
            <a:r>
              <a:rPr lang="en-IN" sz="1000" b="0" dirty="0">
                <a:solidFill>
                  <a:srgbClr val="D4D4D4"/>
                </a:solidFill>
                <a:effectLst/>
                <a:latin typeface="Consolas" panose="020B0609020204030204" pitchFamily="49" charset="0"/>
              </a:rPr>
              <a:t> </a:t>
            </a:r>
            <a:r>
              <a:rPr lang="en-IN" sz="1000" b="0" dirty="0" err="1">
                <a:solidFill>
                  <a:srgbClr val="D7BA7D"/>
                </a:solidFill>
                <a:effectLst/>
                <a:latin typeface="Consolas" panose="020B0609020204030204" pitchFamily="49" charset="0"/>
              </a:rPr>
              <a:t>button:active</a:t>
            </a:r>
            <a:r>
              <a:rPr lang="en-IN" sz="1000" b="0" dirty="0">
                <a:solidFill>
                  <a:srgbClr val="D4D4D4"/>
                </a:solidFill>
                <a:effectLst/>
                <a:latin typeface="Consolas" panose="020B0609020204030204" pitchFamily="49" charset="0"/>
              </a:rPr>
              <a:t> {</a:t>
            </a:r>
          </a:p>
          <a:p>
            <a:r>
              <a:rPr lang="en-IN" sz="1000" b="0" dirty="0">
                <a:solidFill>
                  <a:srgbClr val="D4D4D4"/>
                </a:solidFill>
                <a:effectLst/>
                <a:latin typeface="Consolas" panose="020B0609020204030204" pitchFamily="49" charset="0"/>
              </a:rPr>
              <a:t>    </a:t>
            </a:r>
            <a:r>
              <a:rPr lang="en-IN" sz="1000" b="0" dirty="0">
                <a:solidFill>
                  <a:srgbClr val="9CDCFE"/>
                </a:solidFill>
                <a:effectLst/>
                <a:latin typeface="Consolas" panose="020B0609020204030204" pitchFamily="49" charset="0"/>
              </a:rPr>
              <a:t>background-</a:t>
            </a:r>
            <a:r>
              <a:rPr lang="en-IN" sz="1000" b="0" dirty="0" err="1">
                <a:solidFill>
                  <a:srgbClr val="9CDCFE"/>
                </a:solidFill>
                <a:effectLst/>
                <a:latin typeface="Consolas" panose="020B0609020204030204" pitchFamily="49" charset="0"/>
              </a:rPr>
              <a:t>color</a:t>
            </a:r>
            <a:r>
              <a:rPr lang="en-IN" sz="1000" b="0" dirty="0">
                <a:solidFill>
                  <a:srgbClr val="D4D4D4"/>
                </a:solidFill>
                <a:effectLst/>
                <a:latin typeface="Consolas" panose="020B0609020204030204" pitchFamily="49" charset="0"/>
              </a:rPr>
              <a:t>: </a:t>
            </a:r>
            <a:r>
              <a:rPr lang="en-IN" sz="1000" b="0" dirty="0">
                <a:solidFill>
                  <a:srgbClr val="CE9178"/>
                </a:solidFill>
                <a:effectLst/>
                <a:latin typeface="Consolas" panose="020B0609020204030204" pitchFamily="49" charset="0"/>
              </a:rPr>
              <a:t>#ccc</a:t>
            </a:r>
            <a:r>
              <a:rPr lang="en-IN" sz="1000" b="0" dirty="0">
                <a:solidFill>
                  <a:srgbClr val="D4D4D4"/>
                </a:solidFill>
                <a:effectLst/>
                <a:latin typeface="Consolas" panose="020B0609020204030204" pitchFamily="49" charset="0"/>
              </a:rPr>
              <a:t>;</a:t>
            </a:r>
          </a:p>
          <a:p>
            <a:r>
              <a:rPr lang="en-IN" sz="1000" b="0" dirty="0">
                <a:solidFill>
                  <a:srgbClr val="D4D4D4"/>
                </a:solidFill>
                <a:effectLst/>
                <a:latin typeface="Consolas" panose="020B0609020204030204" pitchFamily="49" charset="0"/>
              </a:rPr>
              <a:t>  }</a:t>
            </a:r>
          </a:p>
          <a:p>
            <a:endParaRPr lang="en-IN" sz="1000" dirty="0"/>
          </a:p>
        </p:txBody>
      </p:sp>
    </p:spTree>
    <p:extLst>
      <p:ext uri="{BB962C8B-B14F-4D97-AF65-F5344CB8AC3E}">
        <p14:creationId xmlns:p14="http://schemas.microsoft.com/office/powerpoint/2010/main" val="2900848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156635"/>
            <a:ext cx="9144000" cy="5143500"/>
          </a:xfrm>
          <a:prstGeom prst="rect">
            <a:avLst/>
          </a:prstGeom>
          <a:noFill/>
          <a:ln>
            <a:noFill/>
          </a:ln>
        </p:spPr>
      </p:pic>
      <p:sp>
        <p:nvSpPr>
          <p:cNvPr id="2" name="Google Shape;1847;g2139dc51b5f_0_0">
            <a:extLst>
              <a:ext uri="{FF2B5EF4-FFF2-40B4-BE49-F238E27FC236}">
                <a16:creationId xmlns:a16="http://schemas.microsoft.com/office/drawing/2014/main" id="{0EFBF5A3-50E7-7953-624C-FCA0F2E6BB8B}"/>
              </a:ext>
            </a:extLst>
          </p:cNvPr>
          <p:cNvSpPr txBox="1">
            <a:spLocks/>
          </p:cNvSpPr>
          <p:nvPr/>
        </p:nvSpPr>
        <p:spPr>
          <a:xfrm>
            <a:off x="481875" y="809524"/>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CALCULATOR :</a:t>
            </a:r>
          </a:p>
          <a:p>
            <a:pPr>
              <a:lnSpc>
                <a:spcPct val="107916"/>
              </a:lnSpc>
            </a:pPr>
            <a:r>
              <a:rPr lang="en-US" sz="1600" b="1" dirty="0">
                <a:solidFill>
                  <a:srgbClr val="0B5394"/>
                </a:solidFill>
                <a:latin typeface="EB Garamond Medium"/>
                <a:ea typeface="EB Garamond Medium"/>
                <a:cs typeface="EB Garamond Medium"/>
                <a:sym typeface="EB Garamond Medium"/>
              </a:rPr>
              <a:t>script.js</a:t>
            </a:r>
          </a:p>
          <a:p>
            <a:r>
              <a:rPr lang="en-IN" sz="1100" b="0" dirty="0">
                <a:solidFill>
                  <a:srgbClr val="569CD6"/>
                </a:solidFill>
                <a:effectLst/>
                <a:latin typeface="Consolas" panose="020B0609020204030204" pitchFamily="49" charset="0"/>
              </a:rPr>
              <a:t>let</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result</a:t>
            </a:r>
            <a:r>
              <a:rPr lang="en-IN" sz="1100" b="0" dirty="0">
                <a:solidFill>
                  <a:srgbClr val="D4D4D4"/>
                </a:solidFill>
                <a:effectLst/>
                <a:latin typeface="Consolas" panose="020B0609020204030204" pitchFamily="49" charset="0"/>
              </a:rPr>
              <a:t> = </a:t>
            </a:r>
            <a:r>
              <a:rPr lang="en-IN" sz="1100" b="0" dirty="0" err="1">
                <a:solidFill>
                  <a:srgbClr val="9CDCFE"/>
                </a:solidFill>
                <a:effectLst/>
                <a:latin typeface="Consolas" panose="020B0609020204030204" pitchFamily="49" charset="0"/>
              </a:rPr>
              <a:t>document</a:t>
            </a:r>
            <a:r>
              <a:rPr lang="en-IN" sz="1100" b="0" dirty="0" err="1">
                <a:solidFill>
                  <a:srgbClr val="D4D4D4"/>
                </a:solidFill>
                <a:effectLst/>
                <a:latin typeface="Consolas" panose="020B0609020204030204" pitchFamily="49" charset="0"/>
              </a:rPr>
              <a:t>.</a:t>
            </a:r>
            <a:r>
              <a:rPr lang="en-IN" sz="1100" b="0" dirty="0" err="1">
                <a:solidFill>
                  <a:srgbClr val="DCDCAA"/>
                </a:solidFill>
                <a:effectLst/>
                <a:latin typeface="Consolas" panose="020B0609020204030204" pitchFamily="49" charset="0"/>
              </a:rPr>
              <a:t>getElementById</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'result'</a:t>
            </a:r>
            <a:r>
              <a:rPr lang="en-IN" sz="1100" b="0" dirty="0">
                <a:solidFill>
                  <a:srgbClr val="D4D4D4"/>
                </a:solidFill>
                <a:effectLst/>
                <a:latin typeface="Consolas" panose="020B0609020204030204" pitchFamily="49" charset="0"/>
              </a:rPr>
              <a:t>);</a:t>
            </a:r>
          </a:p>
          <a:p>
            <a:br>
              <a:rPr lang="en-IN" sz="1100" b="0" dirty="0">
                <a:solidFill>
                  <a:srgbClr val="D4D4D4"/>
                </a:solidFill>
                <a:effectLst/>
                <a:latin typeface="Consolas" panose="020B0609020204030204" pitchFamily="49" charset="0"/>
              </a:rPr>
            </a:br>
            <a:r>
              <a:rPr lang="en-IN" sz="1100" b="0" dirty="0">
                <a:solidFill>
                  <a:srgbClr val="569CD6"/>
                </a:solidFill>
                <a:effectLst/>
                <a:latin typeface="Consolas" panose="020B0609020204030204" pitchFamily="49" charset="0"/>
              </a:rPr>
              <a:t>function</a:t>
            </a:r>
            <a:r>
              <a:rPr lang="en-IN" sz="1100" b="0" dirty="0">
                <a:solidFill>
                  <a:srgbClr val="D4D4D4"/>
                </a:solidFill>
                <a:effectLst/>
                <a:latin typeface="Consolas" panose="020B0609020204030204" pitchFamily="49" charset="0"/>
              </a:rPr>
              <a:t> </a:t>
            </a:r>
            <a:r>
              <a:rPr lang="en-IN" sz="1100" b="0" dirty="0">
                <a:solidFill>
                  <a:srgbClr val="DCDCAA"/>
                </a:solidFill>
                <a:effectLst/>
                <a:latin typeface="Consolas" panose="020B0609020204030204" pitchFamily="49" charset="0"/>
              </a:rPr>
              <a:t>input</a:t>
            </a:r>
            <a:r>
              <a:rPr lang="en-IN" sz="1100" b="0" dirty="0">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num</a:t>
            </a:r>
            <a:r>
              <a:rPr lang="en-IN" sz="1100" b="0" dirty="0">
                <a:solidFill>
                  <a:srgbClr val="D4D4D4"/>
                </a:solidFill>
                <a:effectLst/>
                <a:latin typeface="Consolas" panose="020B0609020204030204" pitchFamily="49" charset="0"/>
              </a:rPr>
              <a:t>) {</a:t>
            </a:r>
          </a:p>
          <a:p>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result</a:t>
            </a:r>
            <a:r>
              <a:rPr lang="en-IN" sz="1100" b="0" dirty="0" err="1">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 += </a:t>
            </a:r>
            <a:r>
              <a:rPr lang="en-IN" sz="1100" b="0" dirty="0" err="1">
                <a:solidFill>
                  <a:srgbClr val="9CDCFE"/>
                </a:solidFill>
                <a:effectLst/>
                <a:latin typeface="Consolas" panose="020B0609020204030204" pitchFamily="49" charset="0"/>
              </a:rPr>
              <a:t>num</a:t>
            </a:r>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a:t>
            </a:r>
          </a:p>
          <a:p>
            <a:br>
              <a:rPr lang="en-IN" sz="1100" b="0" dirty="0">
                <a:solidFill>
                  <a:srgbClr val="D4D4D4"/>
                </a:solidFill>
                <a:effectLst/>
                <a:latin typeface="Consolas" panose="020B0609020204030204" pitchFamily="49" charset="0"/>
              </a:rPr>
            </a:br>
            <a:r>
              <a:rPr lang="en-IN" sz="1100" b="0" dirty="0">
                <a:solidFill>
                  <a:srgbClr val="569CD6"/>
                </a:solidFill>
                <a:effectLst/>
                <a:latin typeface="Consolas" panose="020B0609020204030204" pitchFamily="49" charset="0"/>
              </a:rPr>
              <a:t>function</a:t>
            </a:r>
            <a:r>
              <a:rPr lang="en-IN" sz="1100" b="0" dirty="0">
                <a:solidFill>
                  <a:srgbClr val="D4D4D4"/>
                </a:solidFill>
                <a:effectLst/>
                <a:latin typeface="Consolas" panose="020B0609020204030204" pitchFamily="49" charset="0"/>
              </a:rPr>
              <a:t> </a:t>
            </a:r>
            <a:r>
              <a:rPr lang="en-IN" sz="1100" b="0" dirty="0" err="1">
                <a:solidFill>
                  <a:srgbClr val="DCDCAA"/>
                </a:solidFill>
                <a:effectLst/>
                <a:latin typeface="Consolas" panose="020B0609020204030204" pitchFamily="49" charset="0"/>
              </a:rPr>
              <a:t>clearResult</a:t>
            </a:r>
            <a:r>
              <a:rPr lang="en-IN" sz="1100" b="0" dirty="0">
                <a:solidFill>
                  <a:srgbClr val="D4D4D4"/>
                </a:solidFill>
                <a:effectLst/>
                <a:latin typeface="Consolas" panose="020B0609020204030204" pitchFamily="49" charset="0"/>
              </a:rPr>
              <a:t>() {</a:t>
            </a:r>
          </a:p>
          <a:p>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result</a:t>
            </a:r>
            <a:r>
              <a:rPr lang="en-IN" sz="1100" b="0" dirty="0" err="1">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 = </a:t>
            </a:r>
            <a:r>
              <a:rPr lang="en-IN" sz="1100" b="0" dirty="0">
                <a:solidFill>
                  <a:srgbClr val="CE9178"/>
                </a:solidFill>
                <a:effectLst/>
                <a:latin typeface="Consolas" panose="020B0609020204030204" pitchFamily="49" charset="0"/>
              </a:rPr>
              <a:t>''</a:t>
            </a:r>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a:t>
            </a:r>
          </a:p>
          <a:p>
            <a:br>
              <a:rPr lang="en-IN" sz="1100" b="0" dirty="0">
                <a:solidFill>
                  <a:srgbClr val="D4D4D4"/>
                </a:solidFill>
                <a:effectLst/>
                <a:latin typeface="Consolas" panose="020B0609020204030204" pitchFamily="49" charset="0"/>
              </a:rPr>
            </a:br>
            <a:r>
              <a:rPr lang="en-IN" sz="1100" b="0" dirty="0">
                <a:solidFill>
                  <a:srgbClr val="569CD6"/>
                </a:solidFill>
                <a:effectLst/>
                <a:latin typeface="Consolas" panose="020B0609020204030204" pitchFamily="49" charset="0"/>
              </a:rPr>
              <a:t>function</a:t>
            </a:r>
            <a:r>
              <a:rPr lang="en-IN" sz="1100" b="0" dirty="0">
                <a:solidFill>
                  <a:srgbClr val="D4D4D4"/>
                </a:solidFill>
                <a:effectLst/>
                <a:latin typeface="Consolas" panose="020B0609020204030204" pitchFamily="49" charset="0"/>
              </a:rPr>
              <a:t> </a:t>
            </a:r>
            <a:r>
              <a:rPr lang="en-IN" sz="1100" b="0" dirty="0">
                <a:solidFill>
                  <a:srgbClr val="DCDCAA"/>
                </a:solidFill>
                <a:effectLst/>
                <a:latin typeface="Consolas" panose="020B0609020204030204" pitchFamily="49" charset="0"/>
              </a:rPr>
              <a:t>calculate</a:t>
            </a:r>
            <a:r>
              <a:rPr lang="en-IN" sz="1100" b="0" dirty="0">
                <a:solidFill>
                  <a:srgbClr val="D4D4D4"/>
                </a:solidFill>
                <a:effectLst/>
                <a:latin typeface="Consolas" panose="020B0609020204030204" pitchFamily="49" charset="0"/>
              </a:rPr>
              <a:t>() {</a:t>
            </a:r>
          </a:p>
          <a:p>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result</a:t>
            </a:r>
            <a:r>
              <a:rPr lang="en-IN" sz="1100" b="0" dirty="0" err="1">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 = </a:t>
            </a:r>
            <a:r>
              <a:rPr lang="en-IN" sz="1100" b="0" dirty="0">
                <a:solidFill>
                  <a:srgbClr val="DCDCAA"/>
                </a:solidFill>
                <a:effectLst/>
                <a:latin typeface="Consolas" panose="020B0609020204030204" pitchFamily="49" charset="0"/>
              </a:rPr>
              <a:t>eval</a:t>
            </a:r>
            <a:r>
              <a:rPr lang="en-IN" sz="1100" b="0" dirty="0">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result</a:t>
            </a:r>
            <a:r>
              <a:rPr lang="en-IN" sz="1100" b="0" dirty="0" err="1">
                <a:solidFill>
                  <a:srgbClr val="D4D4D4"/>
                </a:solidFill>
                <a:effectLst/>
                <a:latin typeface="Consolas" panose="020B0609020204030204" pitchFamily="49" charset="0"/>
              </a:rPr>
              <a:t>.</a:t>
            </a:r>
            <a:r>
              <a:rPr lang="en-IN" sz="1100" b="0" dirty="0" err="1">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p>
          <a:p>
            <a:r>
              <a:rPr lang="en-IN" sz="1100" b="0" dirty="0">
                <a:solidFill>
                  <a:srgbClr val="D4D4D4"/>
                </a:solidFill>
                <a:effectLst/>
                <a:latin typeface="Consolas" panose="020B0609020204030204" pitchFamily="49" charset="0"/>
              </a:rPr>
              <a:t>}</a:t>
            </a:r>
          </a:p>
          <a:p>
            <a:br>
              <a:rPr lang="en-IN" sz="1100" b="0" dirty="0">
                <a:solidFill>
                  <a:srgbClr val="D4D4D4"/>
                </a:solidFill>
                <a:effectLst/>
                <a:latin typeface="Consolas" panose="020B0609020204030204" pitchFamily="49" charset="0"/>
              </a:rPr>
            </a:br>
            <a:endParaRPr lang="en-IN" sz="1100" b="0" dirty="0">
              <a:solidFill>
                <a:srgbClr val="D4D4D4"/>
              </a:solidFill>
              <a:effectLst/>
              <a:latin typeface="Consolas" panose="020B0609020204030204" pitchFamily="49" charset="0"/>
            </a:endParaRPr>
          </a:p>
          <a:p>
            <a:endParaRPr lang="en-IN" sz="1000" b="0" dirty="0">
              <a:solidFill>
                <a:srgbClr val="D4D4D4"/>
              </a:solidFill>
              <a:effectLst/>
              <a:latin typeface="Consolas" panose="020B0609020204030204" pitchFamily="49" charset="0"/>
            </a:endParaRPr>
          </a:p>
          <a:p>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Tree>
    <p:extLst>
      <p:ext uri="{BB962C8B-B14F-4D97-AF65-F5344CB8AC3E}">
        <p14:creationId xmlns:p14="http://schemas.microsoft.com/office/powerpoint/2010/main" val="2220238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3593939"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id="{0EFBF5A3-50E7-7953-624C-FCA0F2E6BB8B}"/>
              </a:ext>
            </a:extLst>
          </p:cNvPr>
          <p:cNvSpPr txBox="1">
            <a:spLocks/>
          </p:cNvSpPr>
          <p:nvPr/>
        </p:nvSpPr>
        <p:spPr>
          <a:xfrm>
            <a:off x="481875" y="524675"/>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CALCULATOR :</a:t>
            </a:r>
          </a:p>
          <a:p>
            <a:pPr>
              <a:lnSpc>
                <a:spcPct val="107916"/>
              </a:lnSpc>
            </a:pPr>
            <a:r>
              <a:rPr lang="en-US" sz="1600" b="1" dirty="0">
                <a:solidFill>
                  <a:srgbClr val="0B5394"/>
                </a:solidFill>
                <a:latin typeface="EB Garamond Medium"/>
                <a:ea typeface="EB Garamond Medium"/>
                <a:sym typeface="EB Garamond Medium"/>
              </a:rPr>
              <a:t>Output:</a:t>
            </a:r>
            <a:endParaRPr lang="en-IN" b="1" dirty="0">
              <a:solidFill>
                <a:schemeClr val="tx1"/>
              </a:solidFill>
              <a:effectLst/>
              <a:latin typeface="Consolas" panose="020B0609020204030204" pitchFamily="49" charset="0"/>
            </a:endParaRPr>
          </a:p>
          <a:p>
            <a:endParaRPr lang="en-IN" b="1" dirty="0">
              <a:solidFill>
                <a:schemeClr val="tx1"/>
              </a:solidFill>
              <a:latin typeface="Consolas" panose="020B0609020204030204" pitchFamily="49" charset="0"/>
            </a:endParaRPr>
          </a:p>
          <a:p>
            <a:endParaRPr lang="en-IN" b="1" dirty="0">
              <a:solidFill>
                <a:schemeClr val="tx1"/>
              </a:solidFill>
              <a:effectLst/>
              <a:latin typeface="Consolas" panose="020B0609020204030204" pitchFamily="49" charset="0"/>
            </a:endParaRPr>
          </a:p>
          <a:p>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pic>
        <p:nvPicPr>
          <p:cNvPr id="5" name="Picture 4">
            <a:extLst>
              <a:ext uri="{FF2B5EF4-FFF2-40B4-BE49-F238E27FC236}">
                <a16:creationId xmlns:a16="http://schemas.microsoft.com/office/drawing/2014/main" id="{B4AEDF84-7F32-45CF-AEE3-0FBCBDBE4216}"/>
              </a:ext>
            </a:extLst>
          </p:cNvPr>
          <p:cNvPicPr>
            <a:picLocks noChangeAspect="1"/>
          </p:cNvPicPr>
          <p:nvPr/>
        </p:nvPicPr>
        <p:blipFill>
          <a:blip r:embed="rId4"/>
          <a:stretch>
            <a:fillRect/>
          </a:stretch>
        </p:blipFill>
        <p:spPr>
          <a:xfrm>
            <a:off x="2644793" y="609600"/>
            <a:ext cx="3982006" cy="4191585"/>
          </a:xfrm>
          <a:prstGeom prst="rect">
            <a:avLst/>
          </a:prstGeom>
        </p:spPr>
      </p:pic>
    </p:spTree>
    <p:extLst>
      <p:ext uri="{BB962C8B-B14F-4D97-AF65-F5344CB8AC3E}">
        <p14:creationId xmlns:p14="http://schemas.microsoft.com/office/powerpoint/2010/main" val="2291491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id="{0EFBF5A3-50E7-7953-624C-FCA0F2E6BB8B}"/>
              </a:ext>
            </a:extLst>
          </p:cNvPr>
          <p:cNvSpPr txBox="1">
            <a:spLocks/>
          </p:cNvSpPr>
          <p:nvPr/>
        </p:nvSpPr>
        <p:spPr>
          <a:xfrm>
            <a:off x="481875" y="691293"/>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TEXT EDITOR :</a:t>
            </a:r>
          </a:p>
          <a:p>
            <a:pPr>
              <a:lnSpc>
                <a:spcPct val="107916"/>
              </a:lnSpc>
            </a:pPr>
            <a:r>
              <a:rPr lang="en-US" sz="1600" b="1" dirty="0">
                <a:solidFill>
                  <a:srgbClr val="0B5394"/>
                </a:solidFill>
                <a:latin typeface="EB Garamond Medium"/>
                <a:ea typeface="EB Garamond Medium"/>
                <a:cs typeface="EB Garamond Medium"/>
                <a:sym typeface="EB Garamond Medium"/>
              </a:rPr>
              <a:t>index.html </a:t>
            </a:r>
          </a:p>
          <a:p>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DOCTYPE</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html</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html</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head</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meta</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charset</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"UTF-8"</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title</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Innovative Text Editor</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title</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link</a:t>
            </a:r>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rel</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"stylesheet"</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type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"text/</a:t>
            </a:r>
            <a:r>
              <a:rPr lang="en-IN" sz="1100" b="0" dirty="0" err="1">
                <a:solidFill>
                  <a:srgbClr val="CE9178"/>
                </a:solidFill>
                <a:effectLst/>
                <a:latin typeface="Consolas" panose="020B0609020204030204" pitchFamily="49" charset="0"/>
              </a:rPr>
              <a:t>css</a:t>
            </a:r>
            <a:r>
              <a:rPr lang="en-IN" sz="1100" b="0" dirty="0">
                <a:solidFill>
                  <a:srgbClr val="CE9178"/>
                </a:solidFill>
                <a:effectLst/>
                <a:latin typeface="Consolas" panose="020B0609020204030204" pitchFamily="49" charset="0"/>
              </a:rPr>
              <a:t>"</a:t>
            </a:r>
            <a:r>
              <a:rPr lang="en-IN" sz="1100" b="0" dirty="0">
                <a:solidFill>
                  <a:srgbClr val="D4D4D4"/>
                </a:solidFill>
                <a:effectLst/>
                <a:latin typeface="Consolas" panose="020B0609020204030204" pitchFamily="49" charset="0"/>
              </a:rPr>
              <a:t> </a:t>
            </a:r>
            <a:r>
              <a:rPr lang="en-IN" sz="1100" b="0" dirty="0" err="1">
                <a:solidFill>
                  <a:srgbClr val="9CDCFE"/>
                </a:solidFill>
                <a:effectLst/>
                <a:latin typeface="Consolas" panose="020B0609020204030204" pitchFamily="49" charset="0"/>
              </a:rPr>
              <a:t>href</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"style.css"</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head</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body</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div</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"editor"</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div</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"toolbar"</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button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"bold"</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b</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B</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button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button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"italic"</a:t>
            </a:r>
            <a:r>
              <a:rPr lang="en-IN" sz="1100" b="0" dirty="0">
                <a:solidFill>
                  <a:srgbClr val="808080"/>
                </a:solidFill>
                <a:effectLst/>
                <a:latin typeface="Consolas" panose="020B0609020204030204" pitchFamily="49" charset="0"/>
              </a:rPr>
              <a:t>&gt;&lt;</a:t>
            </a:r>
            <a:r>
              <a:rPr lang="en-IN" sz="1100" b="0" dirty="0" err="1">
                <a:solidFill>
                  <a:srgbClr val="569CD6"/>
                </a:solidFill>
                <a:effectLst/>
                <a:latin typeface="Consolas" panose="020B0609020204030204" pitchFamily="49" charset="0"/>
              </a:rPr>
              <a:t>i</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I</a:t>
            </a:r>
            <a:r>
              <a:rPr lang="en-IN" sz="1100" b="0" dirty="0">
                <a:solidFill>
                  <a:srgbClr val="808080"/>
                </a:solidFill>
                <a:effectLst/>
                <a:latin typeface="Consolas" panose="020B0609020204030204" pitchFamily="49" charset="0"/>
              </a:rPr>
              <a:t>&lt;/</a:t>
            </a:r>
            <a:r>
              <a:rPr lang="en-IN" sz="1100" b="0" dirty="0" err="1">
                <a:solidFill>
                  <a:srgbClr val="569CD6"/>
                </a:solidFill>
                <a:effectLst/>
                <a:latin typeface="Consolas" panose="020B0609020204030204" pitchFamily="49" charset="0"/>
              </a:rPr>
              <a:t>i</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button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button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"underline"</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u</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U</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u</a:t>
            </a:r>
            <a:r>
              <a:rPr lang="en-IN" sz="1100" b="0" dirty="0">
                <a:solidFill>
                  <a:srgbClr val="808080"/>
                </a:solidFill>
                <a:effectLst/>
                <a:latin typeface="Consolas" panose="020B0609020204030204" pitchFamily="49" charset="0"/>
              </a:rPr>
              <a:t>&gt;&lt;/</a:t>
            </a:r>
            <a:r>
              <a:rPr lang="en-IN" sz="1100" b="0" dirty="0">
                <a:solidFill>
                  <a:srgbClr val="569CD6"/>
                </a:solidFill>
                <a:effectLst/>
                <a:latin typeface="Consolas" panose="020B0609020204030204" pitchFamily="49" charset="0"/>
              </a:rPr>
              <a:t>button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select</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"font-family"</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"Arial"</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Arial</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"Helvetica"</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Helvetica</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"Times New Roman"</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Times New Roman</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"Courier New"</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Courier New</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select</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select</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class</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"font-size"</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D4D4D4"/>
                </a:solidFill>
                <a:effectLst/>
                <a:latin typeface="Consolas" panose="020B0609020204030204" pitchFamily="49" charset="0"/>
              </a:rPr>
              <a:t> </a:t>
            </a:r>
            <a:r>
              <a:rPr lang="en-IN" sz="1100" b="0" dirty="0">
                <a:solidFill>
                  <a:srgbClr val="9CDCFE"/>
                </a:solidFill>
                <a:effectLst/>
                <a:latin typeface="Consolas" panose="020B0609020204030204" pitchFamily="49" charset="0"/>
              </a:rPr>
              <a:t>value</a:t>
            </a:r>
            <a:r>
              <a:rPr lang="en-IN" sz="1100" b="0" dirty="0">
                <a:solidFill>
                  <a:srgbClr val="D4D4D4"/>
                </a:solidFill>
                <a:effectLst/>
                <a:latin typeface="Consolas" panose="020B0609020204030204" pitchFamily="49" charset="0"/>
              </a:rPr>
              <a:t>=</a:t>
            </a:r>
            <a:r>
              <a:rPr lang="en-IN" sz="1100" b="0" dirty="0">
                <a:solidFill>
                  <a:srgbClr val="CE9178"/>
                </a:solidFill>
                <a:effectLst/>
                <a:latin typeface="Consolas" panose="020B0609020204030204" pitchFamily="49" charset="0"/>
              </a:rPr>
              <a:t>"12px"</a:t>
            </a:r>
            <a:r>
              <a:rPr lang="en-IN" sz="1100" b="0" dirty="0">
                <a:solidFill>
                  <a:srgbClr val="808080"/>
                </a:solidFill>
                <a:effectLst/>
                <a:latin typeface="Consolas" panose="020B0609020204030204" pitchFamily="49" charset="0"/>
              </a:rPr>
              <a:t>&gt;</a:t>
            </a:r>
            <a:r>
              <a:rPr lang="en-IN" sz="1100" b="0" dirty="0">
                <a:solidFill>
                  <a:srgbClr val="D4D4D4"/>
                </a:solidFill>
                <a:effectLst/>
                <a:latin typeface="Consolas" panose="020B0609020204030204" pitchFamily="49" charset="0"/>
              </a:rPr>
              <a:t>12px</a:t>
            </a:r>
            <a:r>
              <a:rPr lang="en-IN" sz="1100" b="0" dirty="0">
                <a:solidFill>
                  <a:srgbClr val="808080"/>
                </a:solidFill>
                <a:effectLst/>
                <a:latin typeface="Consolas" panose="020B0609020204030204" pitchFamily="49" charset="0"/>
              </a:rPr>
              <a:t>&lt;/</a:t>
            </a:r>
            <a:r>
              <a:rPr lang="en-IN" sz="1100" b="0" dirty="0">
                <a:solidFill>
                  <a:srgbClr val="569CD6"/>
                </a:solidFill>
                <a:effectLst/>
                <a:latin typeface="Consolas" panose="020B0609020204030204" pitchFamily="49" charset="0"/>
              </a:rPr>
              <a:t>option</a:t>
            </a:r>
            <a:r>
              <a:rPr lang="en-IN" sz="1100" b="0" dirty="0">
                <a:solidFill>
                  <a:srgbClr val="808080"/>
                </a:solidFill>
                <a:effectLst/>
                <a:latin typeface="Consolas" panose="020B0609020204030204" pitchFamily="49" charset="0"/>
              </a:rPr>
              <a:t>&gt;</a:t>
            </a:r>
            <a:endParaRPr lang="en-IN" sz="1100" b="0" dirty="0">
              <a:solidFill>
                <a:srgbClr val="D4D4D4"/>
              </a:solidFill>
              <a:effectLst/>
              <a:latin typeface="Consolas" panose="020B0609020204030204" pitchFamily="49" charset="0"/>
            </a:endParaRPr>
          </a:p>
          <a:p>
            <a:r>
              <a:rPr lang="en-IN" sz="1100" b="0" dirty="0">
                <a:solidFill>
                  <a:srgbClr val="D4D4D4"/>
                </a:solidFill>
                <a:effectLst/>
                <a:latin typeface="Consolas" panose="020B0609020204030204" pitchFamily="49" charset="0"/>
              </a:rPr>
              <a:t>         </a:t>
            </a:r>
          </a:p>
          <a:p>
            <a:br>
              <a:rPr lang="en-IN" sz="1100" b="0" dirty="0">
                <a:solidFill>
                  <a:srgbClr val="D4D4D4"/>
                </a:solidFill>
                <a:effectLst/>
                <a:latin typeface="Consolas" panose="020B0609020204030204" pitchFamily="49" charset="0"/>
              </a:rPr>
            </a:br>
            <a:endParaRPr lang="en-IN" sz="1100" b="0" dirty="0">
              <a:solidFill>
                <a:srgbClr val="D4D4D4"/>
              </a:solidFill>
              <a:effectLst/>
              <a:latin typeface="Consolas" panose="020B0609020204030204" pitchFamily="49" charset="0"/>
            </a:endParaRPr>
          </a:p>
          <a:p>
            <a:endParaRPr lang="en-IN" sz="1000" b="0" dirty="0">
              <a:solidFill>
                <a:srgbClr val="D4D4D4"/>
              </a:solidFill>
              <a:effectLst/>
              <a:latin typeface="Consolas" panose="020B0609020204030204" pitchFamily="49" charset="0"/>
            </a:endParaRPr>
          </a:p>
          <a:p>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
        <p:nvSpPr>
          <p:cNvPr id="3" name="TextBox 2">
            <a:extLst>
              <a:ext uri="{FF2B5EF4-FFF2-40B4-BE49-F238E27FC236}">
                <a16:creationId xmlns:a16="http://schemas.microsoft.com/office/drawing/2014/main" id="{36EF87EA-3E2B-E4B7-29D2-61A427CF3A60}"/>
              </a:ext>
            </a:extLst>
          </p:cNvPr>
          <p:cNvSpPr txBox="1"/>
          <p:nvPr/>
        </p:nvSpPr>
        <p:spPr>
          <a:xfrm>
            <a:off x="5370286" y="933639"/>
            <a:ext cx="3672114" cy="2677656"/>
          </a:xfrm>
          <a:prstGeom prst="rect">
            <a:avLst/>
          </a:prstGeom>
          <a:noFill/>
        </p:spPr>
        <p:txBody>
          <a:bodyPr wrap="square" rtlCol="0">
            <a:spAutoFit/>
          </a:bodyPr>
          <a:lstStyle/>
          <a:p>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value</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"14px"</a:t>
            </a:r>
            <a:r>
              <a:rPr lang="en-IN" sz="1200" b="0" dirty="0">
                <a:solidFill>
                  <a:srgbClr val="808080"/>
                </a:solidFill>
                <a:effectLst/>
                <a:latin typeface="Consolas" panose="020B0609020204030204" pitchFamily="49" charset="0"/>
              </a:rPr>
              <a:t>&gt;</a:t>
            </a:r>
            <a:r>
              <a:rPr lang="en-IN" sz="1200" b="0" dirty="0">
                <a:solidFill>
                  <a:srgbClr val="D4D4D4"/>
                </a:solidFill>
                <a:effectLst/>
                <a:latin typeface="Consolas" panose="020B0609020204030204" pitchFamily="49" charset="0"/>
              </a:rPr>
              <a:t>14px</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value</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"16px"</a:t>
            </a:r>
            <a:r>
              <a:rPr lang="en-IN" sz="1200" b="0" dirty="0">
                <a:solidFill>
                  <a:srgbClr val="808080"/>
                </a:solidFill>
                <a:effectLst/>
                <a:latin typeface="Consolas" panose="020B0609020204030204" pitchFamily="49" charset="0"/>
              </a:rPr>
              <a:t>&gt;</a:t>
            </a:r>
            <a:r>
              <a:rPr lang="en-IN" sz="1200" b="0" dirty="0">
                <a:solidFill>
                  <a:srgbClr val="D4D4D4"/>
                </a:solidFill>
                <a:effectLst/>
                <a:latin typeface="Consolas" panose="020B0609020204030204" pitchFamily="49" charset="0"/>
              </a:rPr>
              <a:t>16px</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value</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"18px"</a:t>
            </a:r>
            <a:r>
              <a:rPr lang="en-IN" sz="1200" b="0" dirty="0">
                <a:solidFill>
                  <a:srgbClr val="808080"/>
                </a:solidFill>
                <a:effectLst/>
                <a:latin typeface="Consolas" panose="020B0609020204030204" pitchFamily="49" charset="0"/>
              </a:rPr>
              <a:t>&gt;</a:t>
            </a:r>
            <a:r>
              <a:rPr lang="en-IN" sz="1200" b="0" dirty="0">
                <a:solidFill>
                  <a:srgbClr val="D4D4D4"/>
                </a:solidFill>
                <a:effectLst/>
                <a:latin typeface="Consolas" panose="020B0609020204030204" pitchFamily="49" charset="0"/>
              </a:rPr>
              <a:t>18px</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option</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select</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div</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div</a:t>
            </a:r>
            <a:r>
              <a:rPr lang="en-IN" sz="1200" b="0" dirty="0">
                <a:solidFill>
                  <a:srgbClr val="D4D4D4"/>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contenteditable</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"true"</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class</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"editable"</a:t>
            </a:r>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spellcheck</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"false"</a:t>
            </a:r>
            <a:r>
              <a:rPr lang="en-IN" sz="1200" b="0" dirty="0">
                <a:solidFill>
                  <a:srgbClr val="808080"/>
                </a:solidFill>
                <a:effectLst/>
                <a:latin typeface="Consolas" panose="020B0609020204030204" pitchFamily="49" charset="0"/>
              </a:rPr>
              <a:t>&gt;&lt;/</a:t>
            </a:r>
            <a:r>
              <a:rPr lang="en-IN" sz="1200" b="0" dirty="0">
                <a:solidFill>
                  <a:srgbClr val="569CD6"/>
                </a:solidFill>
                <a:effectLst/>
                <a:latin typeface="Consolas" panose="020B0609020204030204" pitchFamily="49" charset="0"/>
              </a:rPr>
              <a:t>div</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div</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script</a:t>
            </a:r>
            <a:r>
              <a:rPr lang="en-IN" sz="1200" b="0" dirty="0">
                <a:solidFill>
                  <a:srgbClr val="D4D4D4"/>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src</a:t>
            </a:r>
            <a:r>
              <a:rPr lang="en-IN" sz="1200" b="0" dirty="0">
                <a:solidFill>
                  <a:srgbClr val="D4D4D4"/>
                </a:solidFill>
                <a:effectLst/>
                <a:latin typeface="Consolas" panose="020B0609020204030204" pitchFamily="49" charset="0"/>
              </a:rPr>
              <a:t>=</a:t>
            </a:r>
            <a:r>
              <a:rPr lang="en-IN" sz="1200" b="0" dirty="0">
                <a:solidFill>
                  <a:srgbClr val="CE9178"/>
                </a:solidFill>
                <a:effectLst/>
                <a:latin typeface="Consolas" panose="020B0609020204030204" pitchFamily="49" charset="0"/>
              </a:rPr>
              <a:t>"script.js"</a:t>
            </a:r>
            <a:r>
              <a:rPr lang="en-IN" sz="1200" b="0" dirty="0">
                <a:solidFill>
                  <a:srgbClr val="808080"/>
                </a:solidFill>
                <a:effectLst/>
                <a:latin typeface="Consolas" panose="020B0609020204030204" pitchFamily="49" charset="0"/>
              </a:rPr>
              <a:t>&gt;&lt;/</a:t>
            </a:r>
            <a:r>
              <a:rPr lang="en-IN" sz="1200" b="0" dirty="0">
                <a:solidFill>
                  <a:srgbClr val="569CD6"/>
                </a:solidFill>
                <a:effectLst/>
                <a:latin typeface="Consolas" panose="020B0609020204030204" pitchFamily="49" charset="0"/>
              </a:rPr>
              <a:t>script</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D4D4D4"/>
                </a:solidFill>
                <a:effectLst/>
                <a:latin typeface="Consolas" panose="020B0609020204030204" pitchFamily="49" charset="0"/>
              </a:rPr>
              <a:t>  </a:t>
            </a:r>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body</a:t>
            </a:r>
            <a:r>
              <a:rPr lang="en-IN" sz="1200" b="0" dirty="0">
                <a:solidFill>
                  <a:srgbClr val="808080"/>
                </a:solidFill>
                <a:effectLst/>
                <a:latin typeface="Consolas" panose="020B0609020204030204" pitchFamily="49" charset="0"/>
              </a:rPr>
              <a:t>&gt;</a:t>
            </a:r>
            <a:endParaRPr lang="en-IN" sz="1200" b="0" dirty="0">
              <a:solidFill>
                <a:srgbClr val="D4D4D4"/>
              </a:solidFill>
              <a:effectLst/>
              <a:latin typeface="Consolas" panose="020B0609020204030204" pitchFamily="49" charset="0"/>
            </a:endParaRPr>
          </a:p>
          <a:p>
            <a:r>
              <a:rPr lang="en-IN" sz="1200" b="0" dirty="0">
                <a:solidFill>
                  <a:srgbClr val="808080"/>
                </a:solidFill>
                <a:effectLst/>
                <a:latin typeface="Consolas" panose="020B0609020204030204" pitchFamily="49" charset="0"/>
              </a:rPr>
              <a:t>&lt;/</a:t>
            </a:r>
            <a:r>
              <a:rPr lang="en-IN" sz="1200" b="0" dirty="0">
                <a:solidFill>
                  <a:srgbClr val="569CD6"/>
                </a:solidFill>
                <a:effectLst/>
                <a:latin typeface="Consolas" panose="020B0609020204030204" pitchFamily="49" charset="0"/>
              </a:rPr>
              <a:t>html</a:t>
            </a:r>
            <a:r>
              <a:rPr lang="en-IN" sz="1200" b="0" dirty="0">
                <a:solidFill>
                  <a:srgbClr val="808080"/>
                </a:solidFill>
                <a:effectLst/>
                <a:latin typeface="Consolas" panose="020B0609020204030204" pitchFamily="49" charset="0"/>
              </a:rPr>
              <a:t>&gt;</a:t>
            </a:r>
            <a:endParaRPr lang="en-IN" sz="1200" dirty="0"/>
          </a:p>
        </p:txBody>
      </p:sp>
    </p:spTree>
    <p:extLst>
      <p:ext uri="{BB962C8B-B14F-4D97-AF65-F5344CB8AC3E}">
        <p14:creationId xmlns:p14="http://schemas.microsoft.com/office/powerpoint/2010/main" val="1090143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2139dc51b5f_0_0"/>
          <p:cNvSpPr txBox="1">
            <a:spLocks noGrp="1"/>
          </p:cNvSpPr>
          <p:nvPr>
            <p:ph type="body" idx="1"/>
          </p:nvPr>
        </p:nvSpPr>
        <p:spPr>
          <a:xfrm>
            <a:off x="481875" y="204050"/>
            <a:ext cx="2535645" cy="405550"/>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600" b="1" dirty="0">
                <a:solidFill>
                  <a:srgbClr val="0B5394"/>
                </a:solidFill>
                <a:latin typeface="EB Garamond Medium"/>
                <a:ea typeface="EB Garamond Medium"/>
                <a:cs typeface="EB Garamond Medium"/>
                <a:sym typeface="EB Garamond Medium"/>
              </a:rPr>
              <a:t>Various Front End Programs:</a:t>
            </a:r>
            <a:endParaRPr sz="1600" b="1" dirty="0">
              <a:solidFill>
                <a:srgbClr val="0B5394"/>
              </a:solidFill>
              <a:latin typeface="EB Garamond Medium"/>
              <a:ea typeface="EB Garamond Medium"/>
              <a:cs typeface="EB Garamond Medium"/>
              <a:sym typeface="EB Garamond Medium"/>
            </a:endParaRPr>
          </a:p>
        </p:txBody>
      </p:sp>
      <p:pic>
        <p:nvPicPr>
          <p:cNvPr id="1853" name="Google Shape;1853;g2139dc51b5f_0_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 name="Google Shape;1847;g2139dc51b5f_0_0">
            <a:extLst>
              <a:ext uri="{FF2B5EF4-FFF2-40B4-BE49-F238E27FC236}">
                <a16:creationId xmlns:a16="http://schemas.microsoft.com/office/drawing/2014/main" id="{0EFBF5A3-50E7-7953-624C-FCA0F2E6BB8B}"/>
              </a:ext>
            </a:extLst>
          </p:cNvPr>
          <p:cNvSpPr txBox="1">
            <a:spLocks/>
          </p:cNvSpPr>
          <p:nvPr/>
        </p:nvSpPr>
        <p:spPr>
          <a:xfrm>
            <a:off x="481875" y="774245"/>
            <a:ext cx="8458925" cy="427651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916"/>
              </a:lnSpc>
            </a:pPr>
            <a:r>
              <a:rPr lang="en-US" sz="1600" b="1" dirty="0">
                <a:solidFill>
                  <a:srgbClr val="0B5394"/>
                </a:solidFill>
                <a:latin typeface="EB Garamond Medium"/>
                <a:ea typeface="EB Garamond Medium"/>
                <a:cs typeface="EB Garamond Medium"/>
                <a:sym typeface="EB Garamond Medium"/>
              </a:rPr>
              <a:t>FOR TEXT EDITOR:</a:t>
            </a:r>
          </a:p>
          <a:p>
            <a:pPr>
              <a:lnSpc>
                <a:spcPct val="107916"/>
              </a:lnSpc>
            </a:pPr>
            <a:r>
              <a:rPr lang="en-US" sz="1600" b="1" dirty="0">
                <a:solidFill>
                  <a:srgbClr val="0B5394"/>
                </a:solidFill>
                <a:latin typeface="EB Garamond Medium"/>
                <a:ea typeface="EB Garamond Medium"/>
                <a:cs typeface="EB Garamond Medium"/>
                <a:sym typeface="EB Garamond Medium"/>
              </a:rPr>
              <a:t>style.css</a:t>
            </a:r>
          </a:p>
          <a:p>
            <a:r>
              <a:rPr lang="en-IN" sz="1200" b="0" dirty="0">
                <a:solidFill>
                  <a:srgbClr val="D7BA7D"/>
                </a:solidFill>
                <a:effectLst/>
                <a:latin typeface="Consolas" panose="020B0609020204030204" pitchFamily="49" charset="0"/>
              </a:rPr>
              <a:t>.editor</a:t>
            </a:r>
            <a:r>
              <a:rPr lang="en-IN" sz="1200" b="0" dirty="0">
                <a:solidFill>
                  <a:srgbClr val="D4D4D4"/>
                </a:solidFill>
                <a:effectLst/>
                <a:latin typeface="Consolas" panose="020B0609020204030204" pitchFamily="49" charset="0"/>
              </a:rPr>
              <a:t> {</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width</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500px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height</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400px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margin</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50px</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auto</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border</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1px</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solid</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#ccc</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padding</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10px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box-sizing</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border-box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font-family</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Arial</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sans-serif</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a:t>
            </a:r>
          </a:p>
          <a:p>
            <a:br>
              <a:rPr lang="en-IN" sz="1200" b="0" dirty="0">
                <a:solidFill>
                  <a:srgbClr val="D4D4D4"/>
                </a:solidFill>
                <a:effectLst/>
                <a:latin typeface="Consolas" panose="020B0609020204030204" pitchFamily="49" charset="0"/>
              </a:rPr>
            </a:br>
            <a:r>
              <a:rPr lang="en-IN" sz="1200" b="0" dirty="0">
                <a:solidFill>
                  <a:srgbClr val="D7BA7D"/>
                </a:solidFill>
                <a:effectLst/>
                <a:latin typeface="Consolas" panose="020B0609020204030204" pitchFamily="49" charset="0"/>
              </a:rPr>
              <a:t>.toolbar</a:t>
            </a:r>
            <a:r>
              <a:rPr lang="en-IN" sz="1200" b="0" dirty="0">
                <a:solidFill>
                  <a:srgbClr val="D4D4D4"/>
                </a:solidFill>
                <a:effectLst/>
                <a:latin typeface="Consolas" panose="020B0609020204030204" pitchFamily="49" charset="0"/>
              </a:rPr>
              <a:t> </a:t>
            </a:r>
            <a:r>
              <a:rPr lang="en-IN" sz="1200" b="0" dirty="0">
                <a:solidFill>
                  <a:srgbClr val="D7BA7D"/>
                </a:solidFill>
                <a:effectLst/>
                <a:latin typeface="Consolas" panose="020B0609020204030204" pitchFamily="49" charset="0"/>
              </a:rPr>
              <a:t>button</a:t>
            </a:r>
            <a:r>
              <a:rPr lang="en-IN" sz="1200" b="0" dirty="0">
                <a:solidFill>
                  <a:srgbClr val="D4D4D4"/>
                </a:solidFill>
                <a:effectLst/>
                <a:latin typeface="Consolas" panose="020B0609020204030204" pitchFamily="49" charset="0"/>
              </a:rPr>
              <a:t>, </a:t>
            </a:r>
            <a:r>
              <a:rPr lang="en-IN" sz="1200" b="0" dirty="0">
                <a:solidFill>
                  <a:srgbClr val="D7BA7D"/>
                </a:solidFill>
                <a:effectLst/>
                <a:latin typeface="Consolas" panose="020B0609020204030204" pitchFamily="49" charset="0"/>
              </a:rPr>
              <a:t>.toolbar</a:t>
            </a:r>
            <a:r>
              <a:rPr lang="en-IN" sz="1200" b="0" dirty="0">
                <a:solidFill>
                  <a:srgbClr val="D4D4D4"/>
                </a:solidFill>
                <a:effectLst/>
                <a:latin typeface="Consolas" panose="020B0609020204030204" pitchFamily="49" charset="0"/>
              </a:rPr>
              <a:t> </a:t>
            </a:r>
            <a:r>
              <a:rPr lang="en-IN" sz="1200" b="0" dirty="0">
                <a:solidFill>
                  <a:srgbClr val="D7BA7D"/>
                </a:solidFill>
                <a:effectLst/>
                <a:latin typeface="Consolas" panose="020B0609020204030204" pitchFamily="49" charset="0"/>
              </a:rPr>
              <a:t>select</a:t>
            </a:r>
            <a:r>
              <a:rPr lang="en-IN" sz="1200" b="0" dirty="0">
                <a:solidFill>
                  <a:srgbClr val="D4D4D4"/>
                </a:solidFill>
                <a:effectLst/>
                <a:latin typeface="Consolas" panose="020B0609020204030204" pitchFamily="49" charset="0"/>
              </a:rPr>
              <a:t> {</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font-size</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16px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border</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1px</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solid</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#ccc</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padding</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5px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margin-right</a:t>
            </a:r>
            <a:r>
              <a:rPr lang="en-IN" sz="1200" b="0" dirty="0">
                <a:solidFill>
                  <a:srgbClr val="D4D4D4"/>
                </a:solidFill>
                <a:effectLst/>
                <a:latin typeface="Consolas" panose="020B0609020204030204" pitchFamily="49" charset="0"/>
              </a:rPr>
              <a:t>: </a:t>
            </a:r>
            <a:r>
              <a:rPr lang="en-IN" sz="1200" b="0" dirty="0">
                <a:solidFill>
                  <a:srgbClr val="B5CEA8"/>
                </a:solidFill>
                <a:effectLst/>
                <a:latin typeface="Consolas" panose="020B0609020204030204" pitchFamily="49" charset="0"/>
              </a:rPr>
              <a:t>5px</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background-</a:t>
            </a:r>
            <a:r>
              <a:rPr lang="en-IN" sz="1200" b="0" dirty="0" err="1">
                <a:solidFill>
                  <a:srgbClr val="9CDCFE"/>
                </a:solidFill>
                <a:effectLst/>
                <a:latin typeface="Consolas" panose="020B0609020204030204" pitchFamily="49" charset="0"/>
              </a:rPr>
              <a:t>color</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#fff</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  </a:t>
            </a:r>
            <a:r>
              <a:rPr lang="en-IN" sz="1200" b="0" dirty="0">
                <a:solidFill>
                  <a:srgbClr val="9CDCFE"/>
                </a:solidFill>
                <a:effectLst/>
                <a:latin typeface="Consolas" panose="020B0609020204030204" pitchFamily="49" charset="0"/>
              </a:rPr>
              <a:t>cursor</a:t>
            </a:r>
            <a:r>
              <a:rPr lang="en-IN" sz="1200" b="0" dirty="0">
                <a:solidFill>
                  <a:srgbClr val="D4D4D4"/>
                </a:solidFill>
                <a:effectLst/>
                <a:latin typeface="Consolas" panose="020B0609020204030204" pitchFamily="49" charset="0"/>
              </a:rPr>
              <a:t>: </a:t>
            </a:r>
            <a:r>
              <a:rPr lang="en-IN" sz="1200" b="0" dirty="0">
                <a:solidFill>
                  <a:srgbClr val="CE9178"/>
                </a:solidFill>
                <a:effectLst/>
                <a:latin typeface="Consolas" panose="020B0609020204030204" pitchFamily="49" charset="0"/>
              </a:rPr>
              <a:t>pointer</a:t>
            </a:r>
            <a:r>
              <a:rPr lang="en-IN" sz="1200" b="0" dirty="0">
                <a:solidFill>
                  <a:srgbClr val="D4D4D4"/>
                </a:solidFill>
                <a:effectLst/>
                <a:latin typeface="Consolas" panose="020B0609020204030204" pitchFamily="49" charset="0"/>
              </a:rPr>
              <a:t>;</a:t>
            </a:r>
          </a:p>
          <a:p>
            <a:r>
              <a:rPr lang="en-IN" sz="1200" b="0" dirty="0">
                <a:solidFill>
                  <a:srgbClr val="D4D4D4"/>
                </a:solidFill>
                <a:effectLst/>
                <a:latin typeface="Consolas" panose="020B0609020204030204" pitchFamily="49" charset="0"/>
              </a:rPr>
              <a:t>}</a:t>
            </a:r>
          </a:p>
          <a:p>
            <a:br>
              <a:rPr lang="en-IN" sz="1200" b="0" dirty="0">
                <a:solidFill>
                  <a:srgbClr val="D4D4D4"/>
                </a:solidFill>
                <a:effectLst/>
                <a:latin typeface="Consolas" panose="020B0609020204030204" pitchFamily="49" charset="0"/>
              </a:rPr>
            </a:br>
            <a:br>
              <a:rPr lang="en-IN" sz="2000" b="0" dirty="0">
                <a:solidFill>
                  <a:srgbClr val="D4D4D4"/>
                </a:solidFill>
                <a:effectLst/>
                <a:latin typeface="Consolas" panose="020B0609020204030204" pitchFamily="49" charset="0"/>
              </a:rPr>
            </a:br>
            <a:endParaRPr lang="en-IN" sz="20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a:p>
            <a:endParaRPr lang="en-IN" sz="1000" b="0" dirty="0">
              <a:solidFill>
                <a:srgbClr val="D4D4D4"/>
              </a:solidFill>
              <a:effectLst/>
              <a:latin typeface="Consolas" panose="020B0609020204030204" pitchFamily="49" charset="0"/>
            </a:endParaRPr>
          </a:p>
          <a:p>
            <a:br>
              <a:rPr lang="en-IN" sz="1200" b="0" dirty="0">
                <a:solidFill>
                  <a:srgbClr val="D4D4D4"/>
                </a:solidFill>
                <a:effectLst/>
                <a:latin typeface="Consolas" panose="020B0609020204030204" pitchFamily="49" charset="0"/>
              </a:rPr>
            </a:br>
            <a:endParaRPr lang="en-IN" sz="1200" b="0" dirty="0">
              <a:solidFill>
                <a:srgbClr val="D4D4D4"/>
              </a:solidFill>
              <a:effectLst/>
              <a:latin typeface="Consolas" panose="020B0609020204030204" pitchFamily="49" charset="0"/>
            </a:endParaRPr>
          </a:p>
          <a:p>
            <a:pPr>
              <a:lnSpc>
                <a:spcPct val="107916"/>
              </a:lnSpc>
            </a:pPr>
            <a:endParaRPr lang="en-US" sz="1600" b="1" dirty="0">
              <a:solidFill>
                <a:srgbClr val="0B5394"/>
              </a:solidFill>
              <a:latin typeface="EB Garamond Medium"/>
              <a:ea typeface="EB Garamond Medium"/>
              <a:cs typeface="EB Garamond Medium"/>
              <a:sym typeface="EB Garamond Medium"/>
            </a:endParaRPr>
          </a:p>
        </p:txBody>
      </p:sp>
      <p:sp>
        <p:nvSpPr>
          <p:cNvPr id="3" name="TextBox 2">
            <a:extLst>
              <a:ext uri="{FF2B5EF4-FFF2-40B4-BE49-F238E27FC236}">
                <a16:creationId xmlns:a16="http://schemas.microsoft.com/office/drawing/2014/main" id="{36EF87EA-3E2B-E4B7-29D2-61A427CF3A60}"/>
              </a:ext>
            </a:extLst>
          </p:cNvPr>
          <p:cNvSpPr txBox="1"/>
          <p:nvPr/>
        </p:nvSpPr>
        <p:spPr>
          <a:xfrm>
            <a:off x="5130800" y="827314"/>
            <a:ext cx="3672114" cy="2085186"/>
          </a:xfrm>
          <a:prstGeom prst="rect">
            <a:avLst/>
          </a:prstGeom>
          <a:noFill/>
        </p:spPr>
        <p:txBody>
          <a:bodyPr wrap="square" rtlCol="0">
            <a:spAutoFit/>
          </a:bodyPr>
          <a:lstStyle/>
          <a:p>
            <a:r>
              <a:rPr lang="en-IN" sz="1400" b="0" dirty="0">
                <a:solidFill>
                  <a:srgbClr val="D7BA7D"/>
                </a:solidFill>
                <a:effectLst/>
                <a:latin typeface="Consolas" panose="020B0609020204030204" pitchFamily="49" charset="0"/>
              </a:rPr>
              <a:t>.editable</a:t>
            </a:r>
            <a:r>
              <a:rPr lang="en-IN" sz="1400" b="0" dirty="0">
                <a:solidFill>
                  <a:srgbClr val="D4D4D4"/>
                </a:solidFill>
                <a:effectLst/>
                <a:latin typeface="Consolas" panose="020B0609020204030204" pitchFamily="49" charset="0"/>
              </a:rPr>
              <a:t> {</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height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100%</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padding</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5px</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box-sizing</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border-box</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border</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none</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outline</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none</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font-size</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16px</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font-family</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Arial</a:t>
            </a:r>
            <a:r>
              <a:rPr lang="en-IN" sz="1400" b="0" dirty="0">
                <a:solidFill>
                  <a:srgbClr val="D4D4D4"/>
                </a:solidFill>
                <a:effectLst/>
                <a:latin typeface="Consolas" panose="020B0609020204030204" pitchFamily="49" charset="0"/>
              </a:rPr>
              <a:t>, </a:t>
            </a:r>
            <a:r>
              <a:rPr lang="en-IN" sz="1400" b="0" dirty="0">
                <a:solidFill>
                  <a:srgbClr val="CE9178"/>
                </a:solidFill>
                <a:effectLst/>
                <a:latin typeface="Consolas" panose="020B0609020204030204" pitchFamily="49" charset="0"/>
              </a:rPr>
              <a:t>sans-serif</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4018272087"/>
      </p:ext>
    </p:extLst>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TotalTime>
  <Words>2188</Words>
  <Application>Microsoft Office PowerPoint</Application>
  <PresentationFormat>On-screen Show (16:9)</PresentationFormat>
  <Paragraphs>291</Paragraphs>
  <Slides>16</Slides>
  <Notes>16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-apple-system</vt:lpstr>
      <vt:lpstr>EB Garamond</vt:lpstr>
      <vt:lpstr>Public Sans</vt:lpstr>
      <vt:lpstr>EB Garamond SemiBold</vt:lpstr>
      <vt:lpstr>EB Garamond Medium</vt:lpstr>
      <vt:lpstr>Arial</vt:lpstr>
      <vt:lpstr>Consolas</vt:lpstr>
      <vt:lpstr>Arial</vt:lpstr>
      <vt:lpstr>Calibri</vt:lpstr>
      <vt:lpstr>Noto Sans Symbols</vt:lpstr>
      <vt:lpstr>Simple Light</vt:lpstr>
      <vt:lpstr>PowerPoint Presentation</vt:lpstr>
      <vt:lpstr>TO CREATE A VARIOUS FRONT END PROGRAM: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Adith Narayan</cp:lastModifiedBy>
  <cp:revision>10</cp:revision>
  <dcterms:created xsi:type="dcterms:W3CDTF">2020-08-13T11:21:46Z</dcterms:created>
  <dcterms:modified xsi:type="dcterms:W3CDTF">2023-03-31T09:11:29Z</dcterms:modified>
</cp:coreProperties>
</file>